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960" r:id="rId2"/>
    <p:sldId id="934" r:id="rId3"/>
    <p:sldId id="930" r:id="rId4"/>
    <p:sldId id="952" r:id="rId5"/>
    <p:sldId id="937" r:id="rId6"/>
    <p:sldId id="935" r:id="rId7"/>
    <p:sldId id="955" r:id="rId8"/>
    <p:sldId id="957" r:id="rId9"/>
    <p:sldId id="93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neider, Peggy" initials="SP" lastIdx="10" clrIdx="0">
    <p:extLst>
      <p:ext uri="{19B8F6BF-5375-455C-9EA6-DF929625EA0E}">
        <p15:presenceInfo xmlns:p15="http://schemas.microsoft.com/office/powerpoint/2012/main" userId="S-1-5-21-1801674531-1563985344-854245398-19202" providerId="AD"/>
      </p:ext>
    </p:extLst>
  </p:cmAuthor>
  <p:cmAuthor id="2" name="Tamoue Ferdinand" initials="TF" lastIdx="12" clrIdx="1">
    <p:extLst>
      <p:ext uri="{19B8F6BF-5375-455C-9EA6-DF929625EA0E}">
        <p15:presenceInfo xmlns:p15="http://schemas.microsoft.com/office/powerpoint/2012/main" userId="S::Ferdinand.Tamoue@kob.de::f645a803-2cd4-4598-a722-006f48913f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45B0-C877-FB91-4B7F-3FF5F0B7B1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1D670-A75F-10E5-9A10-85D707CFA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30182E-EFAF-06B5-F692-68DE34E89563}"/>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5" name="Footer Placeholder 4">
            <a:extLst>
              <a:ext uri="{FF2B5EF4-FFF2-40B4-BE49-F238E27FC236}">
                <a16:creationId xmlns:a16="http://schemas.microsoft.com/office/drawing/2014/main" id="{7EEC5937-BACA-DF17-88F9-B03B6C109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88027-262B-B4A2-9F84-84CA8C4C830D}"/>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422240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59C7-3946-CBAC-A3A2-BFCC19A83F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D5D87-600B-3D28-34EB-7837B1AF8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02EF0-4DDE-6660-9CC9-583E736D8AD1}"/>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5" name="Footer Placeholder 4">
            <a:extLst>
              <a:ext uri="{FF2B5EF4-FFF2-40B4-BE49-F238E27FC236}">
                <a16:creationId xmlns:a16="http://schemas.microsoft.com/office/drawing/2014/main" id="{105DF11F-A930-2515-1F4F-1BD20F545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B2883-055D-B1FB-DD56-16FCB4426C40}"/>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104964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5117D-193B-8B31-C4F3-73942F6A27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1DDF26-40D3-66A8-0E48-AD6DEBFF42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42C19-0C4B-7592-A4D0-AFBF92D329F1}"/>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5" name="Footer Placeholder 4">
            <a:extLst>
              <a:ext uri="{FF2B5EF4-FFF2-40B4-BE49-F238E27FC236}">
                <a16:creationId xmlns:a16="http://schemas.microsoft.com/office/drawing/2014/main" id="{2B8DC040-0011-A062-1499-3D2A07D45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E0DF8-57CF-A790-8DD1-9D6FB5C5A428}"/>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389969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sfolie 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Textplatzhalter 9"/>
          <p:cNvSpPr>
            <a:spLocks noGrp="1"/>
          </p:cNvSpPr>
          <p:nvPr>
            <p:ph type="body" sz="quarter" idx="13" hasCustomPrompt="1"/>
          </p:nvPr>
        </p:nvSpPr>
        <p:spPr>
          <a:xfrm>
            <a:off x="435587" y="959503"/>
            <a:ext cx="11324613" cy="480053"/>
          </a:xfrm>
        </p:spPr>
        <p:txBody>
          <a:bodyPr/>
          <a:lstStyle>
            <a:lvl1pPr marL="0" indent="0" algn="l">
              <a:lnSpc>
                <a:spcPct val="100000"/>
              </a:lnSpc>
              <a:spcBef>
                <a:spcPts val="0"/>
              </a:spcBef>
              <a:spcAft>
                <a:spcPts val="0"/>
              </a:spcAft>
              <a:buFont typeface="+mj-lt"/>
              <a:buNone/>
              <a:defRPr sz="1600" b="0" baseline="0">
                <a:solidFill>
                  <a:schemeClr val="bg2"/>
                </a:solidFill>
                <a:effectLst/>
              </a:defRPr>
            </a:lvl1pPr>
            <a:lvl2pPr marL="0" indent="0" algn="l">
              <a:lnSpc>
                <a:spcPct val="70000"/>
              </a:lnSpc>
              <a:spcBef>
                <a:spcPts val="0"/>
              </a:spcBef>
              <a:spcAft>
                <a:spcPts val="800"/>
              </a:spcAft>
              <a:buFont typeface="+mj-lt"/>
              <a:buNone/>
              <a:defRPr sz="1600" b="0">
                <a:solidFill>
                  <a:schemeClr val="bg2"/>
                </a:solidFill>
                <a:effectLst/>
              </a:defRPr>
            </a:lvl2pPr>
            <a:lvl3pPr marL="0" indent="0" algn="l">
              <a:lnSpc>
                <a:spcPct val="70000"/>
              </a:lnSpc>
              <a:spcBef>
                <a:spcPts val="0"/>
              </a:spcBef>
              <a:spcAft>
                <a:spcPts val="800"/>
              </a:spcAft>
              <a:buFont typeface="+mj-lt"/>
              <a:buNone/>
              <a:defRPr sz="1867" b="0">
                <a:solidFill>
                  <a:schemeClr val="bg2"/>
                </a:solidFill>
                <a:effectLst/>
              </a:defRPr>
            </a:lvl3pPr>
            <a:lvl4pPr marL="0" indent="0" algn="l">
              <a:lnSpc>
                <a:spcPct val="70000"/>
              </a:lnSpc>
              <a:spcBef>
                <a:spcPts val="0"/>
              </a:spcBef>
              <a:spcAft>
                <a:spcPts val="800"/>
              </a:spcAft>
              <a:buFont typeface="+mj-lt"/>
              <a:buNone/>
              <a:defRPr sz="1867" b="0">
                <a:solidFill>
                  <a:schemeClr val="bg2"/>
                </a:solidFill>
                <a:effectLst/>
              </a:defRPr>
            </a:lvl4pPr>
            <a:lvl5pPr marL="0" indent="0" algn="l">
              <a:lnSpc>
                <a:spcPct val="70000"/>
              </a:lnSpc>
              <a:spcBef>
                <a:spcPts val="0"/>
              </a:spcBef>
              <a:spcAft>
                <a:spcPts val="800"/>
              </a:spcAft>
              <a:buFont typeface="+mj-lt"/>
              <a:buNone/>
              <a:defRPr sz="1867" b="0">
                <a:solidFill>
                  <a:schemeClr val="bg2"/>
                </a:solidFill>
                <a:effectLst/>
              </a:defRPr>
            </a:lvl5pPr>
            <a:lvl6pPr marL="0" indent="0" algn="l">
              <a:lnSpc>
                <a:spcPct val="70000"/>
              </a:lnSpc>
              <a:spcBef>
                <a:spcPts val="0"/>
              </a:spcBef>
              <a:spcAft>
                <a:spcPts val="800"/>
              </a:spcAft>
              <a:buFont typeface="+mj-lt"/>
              <a:buNone/>
              <a:defRPr sz="1867">
                <a:solidFill>
                  <a:schemeClr val="bg2"/>
                </a:solidFill>
              </a:defRPr>
            </a:lvl6pPr>
            <a:lvl7pPr marL="0" indent="0" algn="l">
              <a:lnSpc>
                <a:spcPct val="70000"/>
              </a:lnSpc>
              <a:spcBef>
                <a:spcPts val="0"/>
              </a:spcBef>
              <a:spcAft>
                <a:spcPts val="800"/>
              </a:spcAft>
              <a:buFont typeface="+mj-lt"/>
              <a:buNone/>
              <a:defRPr sz="1867">
                <a:solidFill>
                  <a:schemeClr val="bg2"/>
                </a:solidFill>
              </a:defRPr>
            </a:lvl7pPr>
            <a:lvl8pPr marL="0" indent="0" algn="l">
              <a:lnSpc>
                <a:spcPct val="70000"/>
              </a:lnSpc>
              <a:spcBef>
                <a:spcPts val="0"/>
              </a:spcBef>
              <a:spcAft>
                <a:spcPts val="800"/>
              </a:spcAft>
              <a:buFont typeface="+mj-lt"/>
              <a:buNone/>
              <a:defRPr sz="1867">
                <a:solidFill>
                  <a:schemeClr val="bg2"/>
                </a:solidFill>
              </a:defRPr>
            </a:lvl8pPr>
            <a:lvl9pPr marL="0" indent="0" algn="l">
              <a:lnSpc>
                <a:spcPct val="70000"/>
              </a:lnSpc>
              <a:spcBef>
                <a:spcPts val="0"/>
              </a:spcBef>
              <a:spcAft>
                <a:spcPts val="800"/>
              </a:spcAft>
              <a:buFont typeface="+mj-lt"/>
              <a:buNone/>
              <a:defRPr sz="1867">
                <a:solidFill>
                  <a:schemeClr val="bg2"/>
                </a:solidFill>
              </a:defRPr>
            </a:lvl9pPr>
          </a:lstStyle>
          <a:p>
            <a:pPr lvl="0"/>
            <a:r>
              <a:rPr lang="de-DE" dirty="0"/>
              <a:t>Hier kann ein Untertitel stehen, </a:t>
            </a:r>
          </a:p>
          <a:p>
            <a:pPr lvl="0"/>
            <a:r>
              <a:rPr lang="de-DE" dirty="0"/>
              <a:t>welcher auch zweizeilig verlaufen kann.</a:t>
            </a:r>
          </a:p>
        </p:txBody>
      </p:sp>
      <p:sp>
        <p:nvSpPr>
          <p:cNvPr id="10" name="Datumsplatzhalter 9">
            <a:extLst>
              <a:ext uri="{FF2B5EF4-FFF2-40B4-BE49-F238E27FC236}">
                <a16:creationId xmlns:a16="http://schemas.microsoft.com/office/drawing/2014/main" id="{0999A98D-6AD5-46DE-9331-3A728F08DF7F}"/>
              </a:ext>
            </a:extLst>
          </p:cNvPr>
          <p:cNvSpPr>
            <a:spLocks noGrp="1"/>
          </p:cNvSpPr>
          <p:nvPr>
            <p:ph type="dt" sz="half" idx="14"/>
          </p:nvPr>
        </p:nvSpPr>
        <p:spPr/>
        <p:txBody>
          <a:bodyPr/>
          <a:lstStyle/>
          <a:p>
            <a:endParaRPr lang="de-DE"/>
          </a:p>
        </p:txBody>
      </p:sp>
      <p:sp>
        <p:nvSpPr>
          <p:cNvPr id="11" name="Foliennummernplatzhalter 10">
            <a:extLst>
              <a:ext uri="{FF2B5EF4-FFF2-40B4-BE49-F238E27FC236}">
                <a16:creationId xmlns:a16="http://schemas.microsoft.com/office/drawing/2014/main" id="{EC90EE98-DC6C-4199-A3E4-5B3461CDBC6D}"/>
              </a:ext>
            </a:extLst>
          </p:cNvPr>
          <p:cNvSpPr>
            <a:spLocks noGrp="1"/>
          </p:cNvSpPr>
          <p:nvPr>
            <p:ph type="sldNum" sz="quarter" idx="15"/>
          </p:nvPr>
        </p:nvSpPr>
        <p:spPr/>
        <p:txBody>
          <a:bodyPr/>
          <a:lstStyle/>
          <a:p>
            <a:fld id="{1B64F9B6-15C8-4578-B21B-A42AFC8359EB}" type="slidenum">
              <a:rPr lang="de-DE" smtClean="0"/>
              <a:pPr/>
              <a:t>‹#›</a:t>
            </a:fld>
            <a:endParaRPr lang="de-DE"/>
          </a:p>
        </p:txBody>
      </p:sp>
    </p:spTree>
    <p:extLst>
      <p:ext uri="{BB962C8B-B14F-4D97-AF65-F5344CB8AC3E}">
        <p14:creationId xmlns:p14="http://schemas.microsoft.com/office/powerpoint/2010/main" val="329875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sfolie mit 1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Textplatzhalter 9"/>
          <p:cNvSpPr>
            <a:spLocks noGrp="1"/>
          </p:cNvSpPr>
          <p:nvPr>
            <p:ph type="body" sz="quarter" idx="13" hasCustomPrompt="1"/>
          </p:nvPr>
        </p:nvSpPr>
        <p:spPr>
          <a:xfrm>
            <a:off x="435587" y="959503"/>
            <a:ext cx="11324613" cy="480053"/>
          </a:xfrm>
        </p:spPr>
        <p:txBody>
          <a:bodyPr/>
          <a:lstStyle>
            <a:lvl1pPr marL="0" indent="0" algn="l">
              <a:lnSpc>
                <a:spcPct val="100000"/>
              </a:lnSpc>
              <a:spcBef>
                <a:spcPts val="0"/>
              </a:spcBef>
              <a:spcAft>
                <a:spcPts val="0"/>
              </a:spcAft>
              <a:buFont typeface="+mj-lt"/>
              <a:buNone/>
              <a:defRPr sz="1600" b="0" baseline="0">
                <a:solidFill>
                  <a:schemeClr val="bg2"/>
                </a:solidFill>
                <a:effectLst/>
              </a:defRPr>
            </a:lvl1pPr>
            <a:lvl2pPr marL="0" indent="0" algn="l">
              <a:lnSpc>
                <a:spcPct val="70000"/>
              </a:lnSpc>
              <a:spcBef>
                <a:spcPts val="0"/>
              </a:spcBef>
              <a:spcAft>
                <a:spcPts val="800"/>
              </a:spcAft>
              <a:buFont typeface="+mj-lt"/>
              <a:buNone/>
              <a:defRPr sz="1600" b="0">
                <a:solidFill>
                  <a:schemeClr val="bg2"/>
                </a:solidFill>
                <a:effectLst/>
              </a:defRPr>
            </a:lvl2pPr>
            <a:lvl3pPr marL="0" indent="0" algn="l">
              <a:lnSpc>
                <a:spcPct val="70000"/>
              </a:lnSpc>
              <a:spcBef>
                <a:spcPts val="0"/>
              </a:spcBef>
              <a:spcAft>
                <a:spcPts val="800"/>
              </a:spcAft>
              <a:buFont typeface="+mj-lt"/>
              <a:buNone/>
              <a:defRPr sz="1867" b="0">
                <a:solidFill>
                  <a:schemeClr val="bg2"/>
                </a:solidFill>
                <a:effectLst/>
              </a:defRPr>
            </a:lvl3pPr>
            <a:lvl4pPr marL="0" indent="0" algn="l">
              <a:lnSpc>
                <a:spcPct val="70000"/>
              </a:lnSpc>
              <a:spcBef>
                <a:spcPts val="0"/>
              </a:spcBef>
              <a:spcAft>
                <a:spcPts val="800"/>
              </a:spcAft>
              <a:buFont typeface="+mj-lt"/>
              <a:buNone/>
              <a:defRPr sz="1867" b="0">
                <a:solidFill>
                  <a:schemeClr val="bg2"/>
                </a:solidFill>
                <a:effectLst/>
              </a:defRPr>
            </a:lvl4pPr>
            <a:lvl5pPr marL="0" indent="0" algn="l">
              <a:lnSpc>
                <a:spcPct val="70000"/>
              </a:lnSpc>
              <a:spcBef>
                <a:spcPts val="0"/>
              </a:spcBef>
              <a:spcAft>
                <a:spcPts val="800"/>
              </a:spcAft>
              <a:buFont typeface="+mj-lt"/>
              <a:buNone/>
              <a:defRPr sz="1867" b="0">
                <a:solidFill>
                  <a:schemeClr val="bg2"/>
                </a:solidFill>
                <a:effectLst/>
              </a:defRPr>
            </a:lvl5pPr>
            <a:lvl6pPr marL="0" indent="0" algn="l">
              <a:lnSpc>
                <a:spcPct val="70000"/>
              </a:lnSpc>
              <a:spcBef>
                <a:spcPts val="0"/>
              </a:spcBef>
              <a:spcAft>
                <a:spcPts val="800"/>
              </a:spcAft>
              <a:buFont typeface="+mj-lt"/>
              <a:buNone/>
              <a:defRPr sz="1867">
                <a:solidFill>
                  <a:schemeClr val="bg2"/>
                </a:solidFill>
              </a:defRPr>
            </a:lvl6pPr>
            <a:lvl7pPr marL="0" indent="0" algn="l">
              <a:lnSpc>
                <a:spcPct val="70000"/>
              </a:lnSpc>
              <a:spcBef>
                <a:spcPts val="0"/>
              </a:spcBef>
              <a:spcAft>
                <a:spcPts val="800"/>
              </a:spcAft>
              <a:buFont typeface="+mj-lt"/>
              <a:buNone/>
              <a:defRPr sz="1867">
                <a:solidFill>
                  <a:schemeClr val="bg2"/>
                </a:solidFill>
              </a:defRPr>
            </a:lvl7pPr>
            <a:lvl8pPr marL="0" indent="0" algn="l">
              <a:lnSpc>
                <a:spcPct val="70000"/>
              </a:lnSpc>
              <a:spcBef>
                <a:spcPts val="0"/>
              </a:spcBef>
              <a:spcAft>
                <a:spcPts val="800"/>
              </a:spcAft>
              <a:buFont typeface="+mj-lt"/>
              <a:buNone/>
              <a:defRPr sz="1867">
                <a:solidFill>
                  <a:schemeClr val="bg2"/>
                </a:solidFill>
              </a:defRPr>
            </a:lvl8pPr>
            <a:lvl9pPr marL="0" indent="0" algn="l">
              <a:lnSpc>
                <a:spcPct val="70000"/>
              </a:lnSpc>
              <a:spcBef>
                <a:spcPts val="0"/>
              </a:spcBef>
              <a:spcAft>
                <a:spcPts val="800"/>
              </a:spcAft>
              <a:buFont typeface="+mj-lt"/>
              <a:buNone/>
              <a:defRPr sz="1867">
                <a:solidFill>
                  <a:schemeClr val="bg2"/>
                </a:solidFill>
              </a:defRPr>
            </a:lvl9pPr>
          </a:lstStyle>
          <a:p>
            <a:pPr lvl="0"/>
            <a:r>
              <a:rPr lang="de-DE" dirty="0"/>
              <a:t>Hier kann ein Untertitel stehen, </a:t>
            </a:r>
          </a:p>
          <a:p>
            <a:pPr lvl="0"/>
            <a:r>
              <a:rPr lang="de-DE" dirty="0"/>
              <a:t>welcher auch zweizeilig verlaufen kann.</a:t>
            </a:r>
          </a:p>
        </p:txBody>
      </p:sp>
      <p:sp>
        <p:nvSpPr>
          <p:cNvPr id="10" name="Textplatzhalter 9"/>
          <p:cNvSpPr>
            <a:spLocks noGrp="1"/>
          </p:cNvSpPr>
          <p:nvPr>
            <p:ph type="body" sz="quarter" idx="15"/>
          </p:nvPr>
        </p:nvSpPr>
        <p:spPr>
          <a:xfrm>
            <a:off x="431800" y="1892300"/>
            <a:ext cx="11328729" cy="4320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a:extLst>
              <a:ext uri="{FF2B5EF4-FFF2-40B4-BE49-F238E27FC236}">
                <a16:creationId xmlns:a16="http://schemas.microsoft.com/office/drawing/2014/main" id="{808EF23B-5E7F-4921-BE07-BD5899B314B6}"/>
              </a:ext>
            </a:extLst>
          </p:cNvPr>
          <p:cNvSpPr>
            <a:spLocks noGrp="1"/>
          </p:cNvSpPr>
          <p:nvPr>
            <p:ph type="dt" sz="half" idx="16"/>
          </p:nvPr>
        </p:nvSpPr>
        <p:spPr/>
        <p:txBody>
          <a:bodyPr/>
          <a:lstStyle/>
          <a:p>
            <a:endParaRPr lang="de-DE"/>
          </a:p>
        </p:txBody>
      </p:sp>
      <p:sp>
        <p:nvSpPr>
          <p:cNvPr id="12" name="Foliennummernplatzhalter 11">
            <a:extLst>
              <a:ext uri="{FF2B5EF4-FFF2-40B4-BE49-F238E27FC236}">
                <a16:creationId xmlns:a16="http://schemas.microsoft.com/office/drawing/2014/main" id="{5F2B0561-EB10-43D6-9FEC-E1991B9EC0CC}"/>
              </a:ext>
            </a:extLst>
          </p:cNvPr>
          <p:cNvSpPr>
            <a:spLocks noGrp="1"/>
          </p:cNvSpPr>
          <p:nvPr>
            <p:ph type="sldNum" sz="quarter" idx="17"/>
          </p:nvPr>
        </p:nvSpPr>
        <p:spPr/>
        <p:txBody>
          <a:bodyPr/>
          <a:lstStyle/>
          <a:p>
            <a:fld id="{1B64F9B6-15C8-4578-B21B-A42AFC8359EB}" type="slidenum">
              <a:rPr lang="de-DE" smtClean="0"/>
              <a:pPr/>
              <a:t>‹#›</a:t>
            </a:fld>
            <a:endParaRPr lang="de-DE"/>
          </a:p>
        </p:txBody>
      </p:sp>
    </p:spTree>
    <p:extLst>
      <p:ext uri="{BB962C8B-B14F-4D97-AF65-F5344CB8AC3E}">
        <p14:creationId xmlns:p14="http://schemas.microsoft.com/office/powerpoint/2010/main" val="256022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haltsfolie + Bild groß">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Textplatzhalter 9"/>
          <p:cNvSpPr>
            <a:spLocks noGrp="1"/>
          </p:cNvSpPr>
          <p:nvPr>
            <p:ph type="body" sz="quarter" idx="13" hasCustomPrompt="1"/>
          </p:nvPr>
        </p:nvSpPr>
        <p:spPr>
          <a:xfrm>
            <a:off x="435587" y="959503"/>
            <a:ext cx="11324613" cy="480053"/>
          </a:xfrm>
        </p:spPr>
        <p:txBody>
          <a:bodyPr/>
          <a:lstStyle>
            <a:lvl1pPr marL="0" indent="0" algn="l">
              <a:lnSpc>
                <a:spcPct val="100000"/>
              </a:lnSpc>
              <a:spcBef>
                <a:spcPts val="0"/>
              </a:spcBef>
              <a:spcAft>
                <a:spcPts val="0"/>
              </a:spcAft>
              <a:buFont typeface="+mj-lt"/>
              <a:buNone/>
              <a:defRPr sz="1600" b="0" baseline="0">
                <a:solidFill>
                  <a:schemeClr val="bg2"/>
                </a:solidFill>
                <a:effectLst/>
              </a:defRPr>
            </a:lvl1pPr>
            <a:lvl2pPr marL="0" indent="0" algn="l">
              <a:lnSpc>
                <a:spcPct val="70000"/>
              </a:lnSpc>
              <a:spcBef>
                <a:spcPts val="0"/>
              </a:spcBef>
              <a:spcAft>
                <a:spcPts val="800"/>
              </a:spcAft>
              <a:buFont typeface="+mj-lt"/>
              <a:buNone/>
              <a:defRPr sz="1600" b="0">
                <a:solidFill>
                  <a:schemeClr val="bg2"/>
                </a:solidFill>
                <a:effectLst/>
              </a:defRPr>
            </a:lvl2pPr>
            <a:lvl3pPr marL="0" indent="0" algn="l">
              <a:lnSpc>
                <a:spcPct val="70000"/>
              </a:lnSpc>
              <a:spcBef>
                <a:spcPts val="0"/>
              </a:spcBef>
              <a:spcAft>
                <a:spcPts val="800"/>
              </a:spcAft>
              <a:buFont typeface="+mj-lt"/>
              <a:buNone/>
              <a:defRPr sz="1867" b="0">
                <a:solidFill>
                  <a:schemeClr val="bg2"/>
                </a:solidFill>
                <a:effectLst/>
              </a:defRPr>
            </a:lvl3pPr>
            <a:lvl4pPr marL="0" indent="0" algn="l">
              <a:lnSpc>
                <a:spcPct val="70000"/>
              </a:lnSpc>
              <a:spcBef>
                <a:spcPts val="0"/>
              </a:spcBef>
              <a:spcAft>
                <a:spcPts val="800"/>
              </a:spcAft>
              <a:buFont typeface="+mj-lt"/>
              <a:buNone/>
              <a:defRPr sz="1867" b="0">
                <a:solidFill>
                  <a:schemeClr val="bg2"/>
                </a:solidFill>
                <a:effectLst/>
              </a:defRPr>
            </a:lvl4pPr>
            <a:lvl5pPr marL="0" indent="0" algn="l">
              <a:lnSpc>
                <a:spcPct val="70000"/>
              </a:lnSpc>
              <a:spcBef>
                <a:spcPts val="0"/>
              </a:spcBef>
              <a:spcAft>
                <a:spcPts val="800"/>
              </a:spcAft>
              <a:buFont typeface="+mj-lt"/>
              <a:buNone/>
              <a:defRPr sz="1867" b="0">
                <a:solidFill>
                  <a:schemeClr val="bg2"/>
                </a:solidFill>
                <a:effectLst/>
              </a:defRPr>
            </a:lvl5pPr>
            <a:lvl6pPr marL="0" indent="0" algn="l">
              <a:lnSpc>
                <a:spcPct val="70000"/>
              </a:lnSpc>
              <a:spcBef>
                <a:spcPts val="0"/>
              </a:spcBef>
              <a:spcAft>
                <a:spcPts val="800"/>
              </a:spcAft>
              <a:buFont typeface="+mj-lt"/>
              <a:buNone/>
              <a:defRPr sz="1867">
                <a:solidFill>
                  <a:schemeClr val="bg2"/>
                </a:solidFill>
              </a:defRPr>
            </a:lvl6pPr>
            <a:lvl7pPr marL="0" indent="0" algn="l">
              <a:lnSpc>
                <a:spcPct val="70000"/>
              </a:lnSpc>
              <a:spcBef>
                <a:spcPts val="0"/>
              </a:spcBef>
              <a:spcAft>
                <a:spcPts val="800"/>
              </a:spcAft>
              <a:buFont typeface="+mj-lt"/>
              <a:buNone/>
              <a:defRPr sz="1867">
                <a:solidFill>
                  <a:schemeClr val="bg2"/>
                </a:solidFill>
              </a:defRPr>
            </a:lvl7pPr>
            <a:lvl8pPr marL="0" indent="0" algn="l">
              <a:lnSpc>
                <a:spcPct val="70000"/>
              </a:lnSpc>
              <a:spcBef>
                <a:spcPts val="0"/>
              </a:spcBef>
              <a:spcAft>
                <a:spcPts val="800"/>
              </a:spcAft>
              <a:buFont typeface="+mj-lt"/>
              <a:buNone/>
              <a:defRPr sz="1867">
                <a:solidFill>
                  <a:schemeClr val="bg2"/>
                </a:solidFill>
              </a:defRPr>
            </a:lvl8pPr>
            <a:lvl9pPr marL="0" indent="0" algn="l">
              <a:lnSpc>
                <a:spcPct val="70000"/>
              </a:lnSpc>
              <a:spcBef>
                <a:spcPts val="0"/>
              </a:spcBef>
              <a:spcAft>
                <a:spcPts val="800"/>
              </a:spcAft>
              <a:buFont typeface="+mj-lt"/>
              <a:buNone/>
              <a:defRPr sz="1867">
                <a:solidFill>
                  <a:schemeClr val="bg2"/>
                </a:solidFill>
              </a:defRPr>
            </a:lvl9pPr>
          </a:lstStyle>
          <a:p>
            <a:pPr lvl="0"/>
            <a:r>
              <a:rPr lang="de-DE" dirty="0"/>
              <a:t>Hier kann ein Untertitel stehen, </a:t>
            </a:r>
          </a:p>
          <a:p>
            <a:pPr lvl="0"/>
            <a:r>
              <a:rPr lang="de-DE" dirty="0"/>
              <a:t>welcher auch zweizeilig verlaufen kann.</a:t>
            </a:r>
          </a:p>
        </p:txBody>
      </p:sp>
      <p:sp>
        <p:nvSpPr>
          <p:cNvPr id="11" name="Bildplatzhalter 10"/>
          <p:cNvSpPr>
            <a:spLocks noGrp="1"/>
          </p:cNvSpPr>
          <p:nvPr>
            <p:ph type="pic" sz="quarter" idx="16" hasCustomPrompt="1"/>
          </p:nvPr>
        </p:nvSpPr>
        <p:spPr>
          <a:xfrm>
            <a:off x="431800" y="1892300"/>
            <a:ext cx="11328403" cy="4320117"/>
          </a:xfrm>
          <a:solidFill>
            <a:schemeClr val="bg1">
              <a:lumMod val="95000"/>
            </a:schemeClr>
          </a:solidFill>
        </p:spPr>
        <p:txBody>
          <a:bodyPr anchor="ctr"/>
          <a:lstStyle>
            <a:lvl1pPr algn="ctr">
              <a:defRPr baseline="0"/>
            </a:lvl1pPr>
          </a:lstStyle>
          <a:p>
            <a:r>
              <a:rPr lang="de-DE" dirty="0"/>
              <a:t>Bitte Bild hier einfügen</a:t>
            </a:r>
          </a:p>
        </p:txBody>
      </p:sp>
      <p:sp>
        <p:nvSpPr>
          <p:cNvPr id="10" name="Datumsplatzhalter 9">
            <a:extLst>
              <a:ext uri="{FF2B5EF4-FFF2-40B4-BE49-F238E27FC236}">
                <a16:creationId xmlns:a16="http://schemas.microsoft.com/office/drawing/2014/main" id="{B198AF96-BE8C-4B05-AAA3-50CC08555C33}"/>
              </a:ext>
            </a:extLst>
          </p:cNvPr>
          <p:cNvSpPr>
            <a:spLocks noGrp="1"/>
          </p:cNvSpPr>
          <p:nvPr>
            <p:ph type="dt" sz="half" idx="17"/>
          </p:nvPr>
        </p:nvSpPr>
        <p:spPr/>
        <p:txBody>
          <a:bodyPr/>
          <a:lstStyle/>
          <a:p>
            <a:endParaRPr lang="de-DE"/>
          </a:p>
        </p:txBody>
      </p:sp>
      <p:sp>
        <p:nvSpPr>
          <p:cNvPr id="12" name="Foliennummernplatzhalter 11">
            <a:extLst>
              <a:ext uri="{FF2B5EF4-FFF2-40B4-BE49-F238E27FC236}">
                <a16:creationId xmlns:a16="http://schemas.microsoft.com/office/drawing/2014/main" id="{3AD3E8B0-F37C-4A90-9C73-3F7407C4A495}"/>
              </a:ext>
            </a:extLst>
          </p:cNvPr>
          <p:cNvSpPr>
            <a:spLocks noGrp="1"/>
          </p:cNvSpPr>
          <p:nvPr>
            <p:ph type="sldNum" sz="quarter" idx="18"/>
          </p:nvPr>
        </p:nvSpPr>
        <p:spPr/>
        <p:txBody>
          <a:bodyPr/>
          <a:lstStyle/>
          <a:p>
            <a:fld id="{1B64F9B6-15C8-4578-B21B-A42AFC8359EB}" type="slidenum">
              <a:rPr lang="de-DE" smtClean="0"/>
              <a:pPr/>
              <a:t>‹#›</a:t>
            </a:fld>
            <a:endParaRPr lang="de-DE"/>
          </a:p>
        </p:txBody>
      </p:sp>
    </p:spTree>
    <p:extLst>
      <p:ext uri="{BB962C8B-B14F-4D97-AF65-F5344CB8AC3E}">
        <p14:creationId xmlns:p14="http://schemas.microsoft.com/office/powerpoint/2010/main" val="3516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rennerfoli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
          <a:xfrm>
            <a:off x="6191251" y="3236980"/>
            <a:ext cx="5568949" cy="1294457"/>
          </a:xfrm>
        </p:spPr>
        <p:txBody>
          <a:bodyPr/>
          <a:lstStyle>
            <a:lvl1pPr>
              <a:defRPr sz="3733"/>
            </a:lvl1pPr>
          </a:lstStyle>
          <a:p>
            <a:r>
              <a:rPr lang="de-DE" dirty="0" err="1"/>
              <a:t>Trennertitel</a:t>
            </a:r>
            <a:r>
              <a:rPr lang="de-DE" dirty="0"/>
              <a:t> einfügen</a:t>
            </a:r>
          </a:p>
        </p:txBody>
      </p:sp>
      <p:sp>
        <p:nvSpPr>
          <p:cNvPr id="6" name="Untertitel 2"/>
          <p:cNvSpPr>
            <a:spLocks noGrp="1"/>
          </p:cNvSpPr>
          <p:nvPr>
            <p:ph type="subTitle" idx="1" hasCustomPrompt="1"/>
          </p:nvPr>
        </p:nvSpPr>
        <p:spPr bwMode="black">
          <a:xfrm>
            <a:off x="6191251" y="4677139"/>
            <a:ext cx="5568949" cy="767821"/>
          </a:xfrm>
          <a:prstGeom prst="rect">
            <a:avLst/>
          </a:prstGeom>
        </p:spPr>
        <p:txBody>
          <a:bodyPr/>
          <a:lstStyle>
            <a:lvl1pPr marL="0" indent="0" algn="l">
              <a:buNone/>
              <a:defRPr sz="2400" b="0">
                <a:solidFill>
                  <a:schemeClr val="bg2"/>
                </a:solidFill>
              </a:defRPr>
            </a:lvl1pPr>
            <a:lvl2pPr marL="0" indent="0" algn="l">
              <a:buNone/>
              <a:tabLst/>
              <a:defRPr sz="2400" b="0">
                <a:solidFill>
                  <a:schemeClr val="bg2"/>
                </a:solidFill>
              </a:defRPr>
            </a:lvl2pPr>
            <a:lvl3pPr marL="0" indent="0" algn="l">
              <a:buNone/>
              <a:defRPr sz="2400">
                <a:solidFill>
                  <a:schemeClr val="tx1">
                    <a:tint val="75000"/>
                  </a:schemeClr>
                </a:solidFill>
              </a:defRPr>
            </a:lvl3pPr>
            <a:lvl4pPr marL="0" indent="0" algn="l">
              <a:buNone/>
              <a:defRPr sz="2400">
                <a:solidFill>
                  <a:schemeClr val="tx1">
                    <a:tint val="75000"/>
                  </a:schemeClr>
                </a:solidFill>
              </a:defRPr>
            </a:lvl4pPr>
            <a:lvl5pPr marL="0" indent="0" algn="l">
              <a:buNone/>
              <a:defRPr sz="2400">
                <a:solidFill>
                  <a:schemeClr val="tx1">
                    <a:tint val="75000"/>
                  </a:schemeClr>
                </a:solidFill>
              </a:defRPr>
            </a:lvl5pPr>
            <a:lvl6pPr marL="0" indent="0" algn="l">
              <a:buNone/>
              <a:defRPr sz="2400">
                <a:solidFill>
                  <a:schemeClr val="tx1">
                    <a:tint val="75000"/>
                  </a:schemeClr>
                </a:solidFill>
              </a:defRPr>
            </a:lvl6pPr>
            <a:lvl7pPr marL="0" indent="0" algn="l">
              <a:buNone/>
              <a:defRPr sz="2400" cap="none" baseline="0">
                <a:solidFill>
                  <a:schemeClr val="tx1">
                    <a:tint val="75000"/>
                  </a:schemeClr>
                </a:solidFill>
              </a:defRPr>
            </a:lvl7pPr>
            <a:lvl8pPr marL="0" indent="0" algn="l">
              <a:buNone/>
              <a:defRPr sz="2400" cap="none" baseline="0">
                <a:solidFill>
                  <a:schemeClr val="tx1">
                    <a:tint val="75000"/>
                  </a:schemeClr>
                </a:solidFill>
              </a:defRPr>
            </a:lvl8pPr>
            <a:lvl9pPr marL="0" indent="0" algn="l">
              <a:buNone/>
              <a:tabLst/>
              <a:defRPr sz="2400">
                <a:solidFill>
                  <a:schemeClr val="tx1">
                    <a:tint val="75000"/>
                  </a:schemeClr>
                </a:solidFill>
              </a:defRPr>
            </a:lvl9pPr>
          </a:lstStyle>
          <a:p>
            <a:pPr lvl="0"/>
            <a:r>
              <a:rPr lang="de-DE" dirty="0"/>
              <a:t>Formatvorlage des Untertitelmasters </a:t>
            </a:r>
            <a:br>
              <a:rPr lang="de-DE" dirty="0"/>
            </a:br>
            <a:r>
              <a:rPr lang="de-DE" dirty="0"/>
              <a:t>durch Klicken bearbeiten</a:t>
            </a:r>
          </a:p>
        </p:txBody>
      </p:sp>
      <p:cxnSp>
        <p:nvCxnSpPr>
          <p:cNvPr id="7" name="Gerade Verbindung 6"/>
          <p:cNvCxnSpPr/>
          <p:nvPr userDrawn="1"/>
        </p:nvCxnSpPr>
        <p:spPr bwMode="black">
          <a:xfrm>
            <a:off x="6191251" y="3236979"/>
            <a:ext cx="499533" cy="0"/>
          </a:xfrm>
          <a:prstGeom prst="line">
            <a:avLst/>
          </a:prstGeom>
          <a:ln w="12700">
            <a:solidFill>
              <a:srgbClr val="00A74F"/>
            </a:solidFill>
          </a:ln>
        </p:spPr>
        <p:style>
          <a:lnRef idx="1">
            <a:schemeClr val="accent1"/>
          </a:lnRef>
          <a:fillRef idx="0">
            <a:schemeClr val="accent1"/>
          </a:fillRef>
          <a:effectRef idx="0">
            <a:schemeClr val="accent1"/>
          </a:effectRef>
          <a:fontRef idx="minor">
            <a:schemeClr val="tx1"/>
          </a:fontRef>
        </p:style>
      </p:cxnSp>
      <p:sp>
        <p:nvSpPr>
          <p:cNvPr id="8" name="Rechteck 7"/>
          <p:cNvSpPr/>
          <p:nvPr userDrawn="1"/>
        </p:nvSpPr>
        <p:spPr bwMode="gray">
          <a:xfrm>
            <a:off x="239349" y="1364771"/>
            <a:ext cx="864096" cy="337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8"/>
          <p:cNvSpPr/>
          <p:nvPr userDrawn="1"/>
        </p:nvSpPr>
        <p:spPr bwMode="gray">
          <a:xfrm>
            <a:off x="239349" y="6458770"/>
            <a:ext cx="1440160" cy="337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Bildplatzhalter 10"/>
          <p:cNvSpPr>
            <a:spLocks noGrp="1"/>
          </p:cNvSpPr>
          <p:nvPr>
            <p:ph type="pic" sz="quarter" idx="10" hasCustomPrompt="1"/>
          </p:nvPr>
        </p:nvSpPr>
        <p:spPr bwMode="gray">
          <a:xfrm>
            <a:off x="431802" y="501652"/>
            <a:ext cx="5568189" cy="5854697"/>
          </a:xfrm>
          <a:solidFill>
            <a:schemeClr val="bg1">
              <a:lumMod val="95000"/>
            </a:schemeClr>
          </a:solidFill>
        </p:spPr>
        <p:txBody>
          <a:bodyPr anchor="ctr"/>
          <a:lstStyle>
            <a:lvl1pPr algn="ctr">
              <a:defRPr baseline="0"/>
            </a:lvl1pPr>
          </a:lstStyle>
          <a:p>
            <a:r>
              <a:rPr lang="de-DE" dirty="0"/>
              <a:t>Bitte Bild hier einfügen</a:t>
            </a:r>
          </a:p>
        </p:txBody>
      </p:sp>
    </p:spTree>
    <p:extLst>
      <p:ext uri="{BB962C8B-B14F-4D97-AF65-F5344CB8AC3E}">
        <p14:creationId xmlns:p14="http://schemas.microsoft.com/office/powerpoint/2010/main" val="143082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sfolie mit 2 Texten + Bild groß">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Textplatzhalter 9"/>
          <p:cNvSpPr>
            <a:spLocks noGrp="1"/>
          </p:cNvSpPr>
          <p:nvPr>
            <p:ph type="body" sz="quarter" idx="13" hasCustomPrompt="1"/>
          </p:nvPr>
        </p:nvSpPr>
        <p:spPr>
          <a:xfrm>
            <a:off x="435587" y="959503"/>
            <a:ext cx="11324613" cy="480053"/>
          </a:xfrm>
        </p:spPr>
        <p:txBody>
          <a:bodyPr/>
          <a:lstStyle>
            <a:lvl1pPr marL="0" indent="0" algn="l">
              <a:lnSpc>
                <a:spcPct val="100000"/>
              </a:lnSpc>
              <a:spcBef>
                <a:spcPts val="0"/>
              </a:spcBef>
              <a:spcAft>
                <a:spcPts val="0"/>
              </a:spcAft>
              <a:buFont typeface="+mj-lt"/>
              <a:buNone/>
              <a:defRPr sz="1600" b="0" baseline="0">
                <a:solidFill>
                  <a:schemeClr val="bg2"/>
                </a:solidFill>
                <a:effectLst/>
              </a:defRPr>
            </a:lvl1pPr>
            <a:lvl2pPr marL="0" indent="0" algn="l">
              <a:lnSpc>
                <a:spcPct val="70000"/>
              </a:lnSpc>
              <a:spcBef>
                <a:spcPts val="0"/>
              </a:spcBef>
              <a:spcAft>
                <a:spcPts val="800"/>
              </a:spcAft>
              <a:buFont typeface="+mj-lt"/>
              <a:buNone/>
              <a:defRPr sz="1600" b="0">
                <a:solidFill>
                  <a:schemeClr val="bg2"/>
                </a:solidFill>
                <a:effectLst/>
              </a:defRPr>
            </a:lvl2pPr>
            <a:lvl3pPr marL="0" indent="0" algn="l">
              <a:lnSpc>
                <a:spcPct val="70000"/>
              </a:lnSpc>
              <a:spcBef>
                <a:spcPts val="0"/>
              </a:spcBef>
              <a:spcAft>
                <a:spcPts val="800"/>
              </a:spcAft>
              <a:buFont typeface="+mj-lt"/>
              <a:buNone/>
              <a:defRPr sz="1867" b="0">
                <a:solidFill>
                  <a:schemeClr val="bg2"/>
                </a:solidFill>
                <a:effectLst/>
              </a:defRPr>
            </a:lvl3pPr>
            <a:lvl4pPr marL="0" indent="0" algn="l">
              <a:lnSpc>
                <a:spcPct val="70000"/>
              </a:lnSpc>
              <a:spcBef>
                <a:spcPts val="0"/>
              </a:spcBef>
              <a:spcAft>
                <a:spcPts val="800"/>
              </a:spcAft>
              <a:buFont typeface="+mj-lt"/>
              <a:buNone/>
              <a:defRPr sz="1867" b="0">
                <a:solidFill>
                  <a:schemeClr val="bg2"/>
                </a:solidFill>
                <a:effectLst/>
              </a:defRPr>
            </a:lvl4pPr>
            <a:lvl5pPr marL="0" indent="0" algn="l">
              <a:lnSpc>
                <a:spcPct val="70000"/>
              </a:lnSpc>
              <a:spcBef>
                <a:spcPts val="0"/>
              </a:spcBef>
              <a:spcAft>
                <a:spcPts val="800"/>
              </a:spcAft>
              <a:buFont typeface="+mj-lt"/>
              <a:buNone/>
              <a:defRPr sz="1867" b="0">
                <a:solidFill>
                  <a:schemeClr val="bg2"/>
                </a:solidFill>
                <a:effectLst/>
              </a:defRPr>
            </a:lvl5pPr>
            <a:lvl6pPr marL="0" indent="0" algn="l">
              <a:lnSpc>
                <a:spcPct val="70000"/>
              </a:lnSpc>
              <a:spcBef>
                <a:spcPts val="0"/>
              </a:spcBef>
              <a:spcAft>
                <a:spcPts val="800"/>
              </a:spcAft>
              <a:buFont typeface="+mj-lt"/>
              <a:buNone/>
              <a:defRPr sz="1867">
                <a:solidFill>
                  <a:schemeClr val="bg2"/>
                </a:solidFill>
              </a:defRPr>
            </a:lvl6pPr>
            <a:lvl7pPr marL="0" indent="0" algn="l">
              <a:lnSpc>
                <a:spcPct val="70000"/>
              </a:lnSpc>
              <a:spcBef>
                <a:spcPts val="0"/>
              </a:spcBef>
              <a:spcAft>
                <a:spcPts val="800"/>
              </a:spcAft>
              <a:buFont typeface="+mj-lt"/>
              <a:buNone/>
              <a:defRPr sz="1867">
                <a:solidFill>
                  <a:schemeClr val="bg2"/>
                </a:solidFill>
              </a:defRPr>
            </a:lvl7pPr>
            <a:lvl8pPr marL="0" indent="0" algn="l">
              <a:lnSpc>
                <a:spcPct val="70000"/>
              </a:lnSpc>
              <a:spcBef>
                <a:spcPts val="0"/>
              </a:spcBef>
              <a:spcAft>
                <a:spcPts val="800"/>
              </a:spcAft>
              <a:buFont typeface="+mj-lt"/>
              <a:buNone/>
              <a:defRPr sz="1867">
                <a:solidFill>
                  <a:schemeClr val="bg2"/>
                </a:solidFill>
              </a:defRPr>
            </a:lvl8pPr>
            <a:lvl9pPr marL="0" indent="0" algn="l">
              <a:lnSpc>
                <a:spcPct val="70000"/>
              </a:lnSpc>
              <a:spcBef>
                <a:spcPts val="0"/>
              </a:spcBef>
              <a:spcAft>
                <a:spcPts val="800"/>
              </a:spcAft>
              <a:buFont typeface="+mj-lt"/>
              <a:buNone/>
              <a:defRPr sz="1867">
                <a:solidFill>
                  <a:schemeClr val="bg2"/>
                </a:solidFill>
              </a:defRPr>
            </a:lvl9pPr>
          </a:lstStyle>
          <a:p>
            <a:pPr lvl="0"/>
            <a:r>
              <a:rPr lang="de-DE" dirty="0"/>
              <a:t>Hier kann ein Untertitel stehen, </a:t>
            </a:r>
          </a:p>
          <a:p>
            <a:pPr lvl="0"/>
            <a:r>
              <a:rPr lang="de-DE" dirty="0"/>
              <a:t>welcher auch zweizeilig verlaufen kann.</a:t>
            </a:r>
          </a:p>
        </p:txBody>
      </p:sp>
      <p:sp>
        <p:nvSpPr>
          <p:cNvPr id="10" name="Textplatzhalter 9"/>
          <p:cNvSpPr>
            <a:spLocks noGrp="1"/>
          </p:cNvSpPr>
          <p:nvPr>
            <p:ph type="body" sz="quarter" idx="15"/>
          </p:nvPr>
        </p:nvSpPr>
        <p:spPr>
          <a:xfrm>
            <a:off x="431801" y="1892300"/>
            <a:ext cx="3647017" cy="4320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10"/>
          <p:cNvSpPr>
            <a:spLocks noGrp="1"/>
          </p:cNvSpPr>
          <p:nvPr>
            <p:ph type="pic" sz="quarter" idx="16" hasCustomPrompt="1"/>
          </p:nvPr>
        </p:nvSpPr>
        <p:spPr>
          <a:xfrm>
            <a:off x="4271435" y="1892300"/>
            <a:ext cx="7488768" cy="4320117"/>
          </a:xfrm>
          <a:solidFill>
            <a:schemeClr val="bg1">
              <a:lumMod val="95000"/>
            </a:schemeClr>
          </a:solidFill>
        </p:spPr>
        <p:txBody>
          <a:bodyPr anchor="ctr"/>
          <a:lstStyle>
            <a:lvl1pPr algn="ctr">
              <a:defRPr baseline="0"/>
            </a:lvl1pPr>
          </a:lstStyle>
          <a:p>
            <a:r>
              <a:rPr lang="de-DE" dirty="0"/>
              <a:t>Bitte Bild hier einfügen</a:t>
            </a:r>
          </a:p>
        </p:txBody>
      </p:sp>
      <p:sp>
        <p:nvSpPr>
          <p:cNvPr id="12" name="Datumsplatzhalter 11">
            <a:extLst>
              <a:ext uri="{FF2B5EF4-FFF2-40B4-BE49-F238E27FC236}">
                <a16:creationId xmlns:a16="http://schemas.microsoft.com/office/drawing/2014/main" id="{98BDD8B1-90A9-423B-A690-2F142C780BB7}"/>
              </a:ext>
            </a:extLst>
          </p:cNvPr>
          <p:cNvSpPr>
            <a:spLocks noGrp="1"/>
          </p:cNvSpPr>
          <p:nvPr>
            <p:ph type="dt" sz="half" idx="17"/>
          </p:nvPr>
        </p:nvSpPr>
        <p:spPr/>
        <p:txBody>
          <a:bodyPr/>
          <a:lstStyle/>
          <a:p>
            <a:endParaRPr lang="de-DE"/>
          </a:p>
        </p:txBody>
      </p:sp>
      <p:sp>
        <p:nvSpPr>
          <p:cNvPr id="13" name="Foliennummernplatzhalter 12">
            <a:extLst>
              <a:ext uri="{FF2B5EF4-FFF2-40B4-BE49-F238E27FC236}">
                <a16:creationId xmlns:a16="http://schemas.microsoft.com/office/drawing/2014/main" id="{F0EE4398-FFFE-4EEF-9CDA-83F5A01B3A1F}"/>
              </a:ext>
            </a:extLst>
          </p:cNvPr>
          <p:cNvSpPr>
            <a:spLocks noGrp="1"/>
          </p:cNvSpPr>
          <p:nvPr>
            <p:ph type="sldNum" sz="quarter" idx="18"/>
          </p:nvPr>
        </p:nvSpPr>
        <p:spPr/>
        <p:txBody>
          <a:bodyPr/>
          <a:lstStyle/>
          <a:p>
            <a:fld id="{1B64F9B6-15C8-4578-B21B-A42AFC8359EB}" type="slidenum">
              <a:rPr lang="de-DE" smtClean="0"/>
              <a:pPr/>
              <a:t>‹#›</a:t>
            </a:fld>
            <a:endParaRPr lang="de-DE"/>
          </a:p>
        </p:txBody>
      </p:sp>
    </p:spTree>
    <p:extLst>
      <p:ext uri="{BB962C8B-B14F-4D97-AF65-F5344CB8AC3E}">
        <p14:creationId xmlns:p14="http://schemas.microsoft.com/office/powerpoint/2010/main" val="223432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haltsfolie mit 2 Tex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Textplatzhalter 9"/>
          <p:cNvSpPr>
            <a:spLocks noGrp="1"/>
          </p:cNvSpPr>
          <p:nvPr>
            <p:ph type="body" sz="quarter" idx="13" hasCustomPrompt="1"/>
          </p:nvPr>
        </p:nvSpPr>
        <p:spPr>
          <a:xfrm>
            <a:off x="435587" y="959503"/>
            <a:ext cx="11324613" cy="480053"/>
          </a:xfrm>
        </p:spPr>
        <p:txBody>
          <a:bodyPr/>
          <a:lstStyle>
            <a:lvl1pPr marL="0" indent="0" algn="l">
              <a:lnSpc>
                <a:spcPct val="100000"/>
              </a:lnSpc>
              <a:spcBef>
                <a:spcPts val="0"/>
              </a:spcBef>
              <a:spcAft>
                <a:spcPts val="0"/>
              </a:spcAft>
              <a:buFont typeface="+mj-lt"/>
              <a:buNone/>
              <a:defRPr sz="1600" b="0" baseline="0">
                <a:solidFill>
                  <a:schemeClr val="bg2"/>
                </a:solidFill>
                <a:effectLst/>
              </a:defRPr>
            </a:lvl1pPr>
            <a:lvl2pPr marL="0" indent="0" algn="l">
              <a:lnSpc>
                <a:spcPct val="70000"/>
              </a:lnSpc>
              <a:spcBef>
                <a:spcPts val="0"/>
              </a:spcBef>
              <a:spcAft>
                <a:spcPts val="800"/>
              </a:spcAft>
              <a:buFont typeface="+mj-lt"/>
              <a:buNone/>
              <a:defRPr sz="1600" b="0">
                <a:solidFill>
                  <a:schemeClr val="bg2"/>
                </a:solidFill>
                <a:effectLst/>
              </a:defRPr>
            </a:lvl2pPr>
            <a:lvl3pPr marL="0" indent="0" algn="l">
              <a:lnSpc>
                <a:spcPct val="70000"/>
              </a:lnSpc>
              <a:spcBef>
                <a:spcPts val="0"/>
              </a:spcBef>
              <a:spcAft>
                <a:spcPts val="800"/>
              </a:spcAft>
              <a:buFont typeface="+mj-lt"/>
              <a:buNone/>
              <a:defRPr sz="1867" b="0">
                <a:solidFill>
                  <a:schemeClr val="bg2"/>
                </a:solidFill>
                <a:effectLst/>
              </a:defRPr>
            </a:lvl3pPr>
            <a:lvl4pPr marL="0" indent="0" algn="l">
              <a:lnSpc>
                <a:spcPct val="70000"/>
              </a:lnSpc>
              <a:spcBef>
                <a:spcPts val="0"/>
              </a:spcBef>
              <a:spcAft>
                <a:spcPts val="800"/>
              </a:spcAft>
              <a:buFont typeface="+mj-lt"/>
              <a:buNone/>
              <a:defRPr sz="1867" b="0">
                <a:solidFill>
                  <a:schemeClr val="bg2"/>
                </a:solidFill>
                <a:effectLst/>
              </a:defRPr>
            </a:lvl4pPr>
            <a:lvl5pPr marL="0" indent="0" algn="l">
              <a:lnSpc>
                <a:spcPct val="70000"/>
              </a:lnSpc>
              <a:spcBef>
                <a:spcPts val="0"/>
              </a:spcBef>
              <a:spcAft>
                <a:spcPts val="800"/>
              </a:spcAft>
              <a:buFont typeface="+mj-lt"/>
              <a:buNone/>
              <a:defRPr sz="1867" b="0">
                <a:solidFill>
                  <a:schemeClr val="bg2"/>
                </a:solidFill>
                <a:effectLst/>
              </a:defRPr>
            </a:lvl5pPr>
            <a:lvl6pPr marL="0" indent="0" algn="l">
              <a:lnSpc>
                <a:spcPct val="70000"/>
              </a:lnSpc>
              <a:spcBef>
                <a:spcPts val="0"/>
              </a:spcBef>
              <a:spcAft>
                <a:spcPts val="800"/>
              </a:spcAft>
              <a:buFont typeface="+mj-lt"/>
              <a:buNone/>
              <a:defRPr sz="1867">
                <a:solidFill>
                  <a:schemeClr val="bg2"/>
                </a:solidFill>
              </a:defRPr>
            </a:lvl6pPr>
            <a:lvl7pPr marL="0" indent="0" algn="l">
              <a:lnSpc>
                <a:spcPct val="70000"/>
              </a:lnSpc>
              <a:spcBef>
                <a:spcPts val="0"/>
              </a:spcBef>
              <a:spcAft>
                <a:spcPts val="800"/>
              </a:spcAft>
              <a:buFont typeface="+mj-lt"/>
              <a:buNone/>
              <a:defRPr sz="1867">
                <a:solidFill>
                  <a:schemeClr val="bg2"/>
                </a:solidFill>
              </a:defRPr>
            </a:lvl7pPr>
            <a:lvl8pPr marL="0" indent="0" algn="l">
              <a:lnSpc>
                <a:spcPct val="70000"/>
              </a:lnSpc>
              <a:spcBef>
                <a:spcPts val="0"/>
              </a:spcBef>
              <a:spcAft>
                <a:spcPts val="800"/>
              </a:spcAft>
              <a:buFont typeface="+mj-lt"/>
              <a:buNone/>
              <a:defRPr sz="1867">
                <a:solidFill>
                  <a:schemeClr val="bg2"/>
                </a:solidFill>
              </a:defRPr>
            </a:lvl8pPr>
            <a:lvl9pPr marL="0" indent="0" algn="l">
              <a:lnSpc>
                <a:spcPct val="70000"/>
              </a:lnSpc>
              <a:spcBef>
                <a:spcPts val="0"/>
              </a:spcBef>
              <a:spcAft>
                <a:spcPts val="800"/>
              </a:spcAft>
              <a:buFont typeface="+mj-lt"/>
              <a:buNone/>
              <a:defRPr sz="1867">
                <a:solidFill>
                  <a:schemeClr val="bg2"/>
                </a:solidFill>
              </a:defRPr>
            </a:lvl9pPr>
          </a:lstStyle>
          <a:p>
            <a:pPr lvl="0"/>
            <a:r>
              <a:rPr lang="de-DE" dirty="0"/>
              <a:t>Hier kann ein Untertitel stehen, </a:t>
            </a:r>
          </a:p>
          <a:p>
            <a:pPr lvl="0"/>
            <a:r>
              <a:rPr lang="de-DE" dirty="0"/>
              <a:t>welcher auch zweizeilig verlaufen kann.</a:t>
            </a:r>
          </a:p>
        </p:txBody>
      </p:sp>
      <p:sp>
        <p:nvSpPr>
          <p:cNvPr id="10" name="Textplatzhalter 9"/>
          <p:cNvSpPr>
            <a:spLocks noGrp="1"/>
          </p:cNvSpPr>
          <p:nvPr>
            <p:ph type="body" sz="quarter" idx="15"/>
          </p:nvPr>
        </p:nvSpPr>
        <p:spPr>
          <a:xfrm>
            <a:off x="431799" y="1892300"/>
            <a:ext cx="5568952" cy="4320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9"/>
          <p:cNvSpPr>
            <a:spLocks noGrp="1"/>
          </p:cNvSpPr>
          <p:nvPr>
            <p:ph type="body" sz="quarter" idx="16"/>
          </p:nvPr>
        </p:nvSpPr>
        <p:spPr>
          <a:xfrm>
            <a:off x="6191251" y="1892300"/>
            <a:ext cx="5568952" cy="4320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008C340E-AF13-4F4B-9A1E-03393AD43658}"/>
              </a:ext>
            </a:extLst>
          </p:cNvPr>
          <p:cNvSpPr>
            <a:spLocks noGrp="1"/>
          </p:cNvSpPr>
          <p:nvPr>
            <p:ph type="dt" sz="half" idx="17"/>
          </p:nvPr>
        </p:nvSpPr>
        <p:spPr/>
        <p:txBody>
          <a:bodyPr/>
          <a:lstStyle/>
          <a:p>
            <a:endParaRPr lang="de-DE"/>
          </a:p>
        </p:txBody>
      </p:sp>
      <p:sp>
        <p:nvSpPr>
          <p:cNvPr id="13" name="Foliennummernplatzhalter 12">
            <a:extLst>
              <a:ext uri="{FF2B5EF4-FFF2-40B4-BE49-F238E27FC236}">
                <a16:creationId xmlns:a16="http://schemas.microsoft.com/office/drawing/2014/main" id="{D20F2120-E4E5-4D33-A986-81DD37DEBF8E}"/>
              </a:ext>
            </a:extLst>
          </p:cNvPr>
          <p:cNvSpPr>
            <a:spLocks noGrp="1"/>
          </p:cNvSpPr>
          <p:nvPr>
            <p:ph type="sldNum" sz="quarter" idx="18"/>
          </p:nvPr>
        </p:nvSpPr>
        <p:spPr/>
        <p:txBody>
          <a:bodyPr/>
          <a:lstStyle/>
          <a:p>
            <a:fld id="{1B64F9B6-15C8-4578-B21B-A42AFC8359EB}" type="slidenum">
              <a:rPr lang="de-DE" smtClean="0"/>
              <a:pPr/>
              <a:t>‹#›</a:t>
            </a:fld>
            <a:endParaRPr lang="de-DE"/>
          </a:p>
        </p:txBody>
      </p:sp>
    </p:spTree>
    <p:extLst>
      <p:ext uri="{BB962C8B-B14F-4D97-AF65-F5344CB8AC3E}">
        <p14:creationId xmlns:p14="http://schemas.microsoft.com/office/powerpoint/2010/main" val="110055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572D-BE37-62C5-547A-CB5A8FD65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9587D-1AF7-B44C-4096-1134D74ADF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4C66C-3826-4B5D-0BF3-17B170EF0985}"/>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5" name="Footer Placeholder 4">
            <a:extLst>
              <a:ext uri="{FF2B5EF4-FFF2-40B4-BE49-F238E27FC236}">
                <a16:creationId xmlns:a16="http://schemas.microsoft.com/office/drawing/2014/main" id="{14F24A77-D0C4-DFA0-398F-020399C87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4260F-88CE-C7A6-B5A0-5C9FA38711E5}"/>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282283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01B9-73AB-8F40-F875-D6D18E967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8694A-42F7-94C4-64C9-3B9012A8E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CF404D-E424-2751-9E92-7F69AE416C33}"/>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5" name="Footer Placeholder 4">
            <a:extLst>
              <a:ext uri="{FF2B5EF4-FFF2-40B4-BE49-F238E27FC236}">
                <a16:creationId xmlns:a16="http://schemas.microsoft.com/office/drawing/2014/main" id="{50738E49-154C-1A72-73F8-137F30007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D11BF-03AA-7D45-8704-DD831B49EC54}"/>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343101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4765-E720-FE32-DE5E-9CA795EB72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3587B-1924-71E5-A5C1-A3478ECD53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88061B-9D09-224A-7146-2A081AED26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328AC-5A27-9F51-9FDB-D6F5A626D314}"/>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6" name="Footer Placeholder 5">
            <a:extLst>
              <a:ext uri="{FF2B5EF4-FFF2-40B4-BE49-F238E27FC236}">
                <a16:creationId xmlns:a16="http://schemas.microsoft.com/office/drawing/2014/main" id="{82C59E37-CCDB-F368-2116-AFA278FCF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B77B9-A370-8207-7A60-8014DE9D0624}"/>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52201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E724-D40E-A7CE-8B19-9C1BF4C80D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642E4E-6C6D-000B-D3AA-4D828A719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1068A-2C84-A27A-C83C-BF317E491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473BD5-CEF2-7425-5DB3-E399B4DD6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31424-0F35-D527-5FB1-61975E940F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324AAF-D8CE-0D7D-E8E5-99190676996B}"/>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8" name="Footer Placeholder 7">
            <a:extLst>
              <a:ext uri="{FF2B5EF4-FFF2-40B4-BE49-F238E27FC236}">
                <a16:creationId xmlns:a16="http://schemas.microsoft.com/office/drawing/2014/main" id="{E4F0F9DF-04D6-97F3-4A38-2D81CA6464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3EF610-639A-0EC5-9CE1-06C23D681591}"/>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410478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34F4-8F7F-B354-394C-B94CB80C2F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BA1B67-1C84-EE00-74CE-8A998134C73E}"/>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4" name="Footer Placeholder 3">
            <a:extLst>
              <a:ext uri="{FF2B5EF4-FFF2-40B4-BE49-F238E27FC236}">
                <a16:creationId xmlns:a16="http://schemas.microsoft.com/office/drawing/2014/main" id="{3A8A8E42-C16A-73ED-29AB-ED4136E50A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0E129C-47A1-76EE-ED35-2BBC8C61E4B3}"/>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261339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BC12F-C3E0-A578-9F87-F7C382A342BF}"/>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3" name="Footer Placeholder 2">
            <a:extLst>
              <a:ext uri="{FF2B5EF4-FFF2-40B4-BE49-F238E27FC236}">
                <a16:creationId xmlns:a16="http://schemas.microsoft.com/office/drawing/2014/main" id="{202C596D-FE0F-D62B-1912-3B966B0CA3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EA3081-350D-499A-E5B8-958006BF89A3}"/>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428270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5CBA-1EBF-836A-8CB7-255CD1B480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75AAA1-C47E-5A45-7468-48FB800019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1A3B8-18B4-871D-7FDD-3A58B2051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50247-C612-BD11-5E05-8E7720AB3FBA}"/>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6" name="Footer Placeholder 5">
            <a:extLst>
              <a:ext uri="{FF2B5EF4-FFF2-40B4-BE49-F238E27FC236}">
                <a16:creationId xmlns:a16="http://schemas.microsoft.com/office/drawing/2014/main" id="{58157690-523A-B720-903E-9B2FC9D9B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40EFE-E7F9-35AC-F2F3-4E4234F3CAE0}"/>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383371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B4C9-E80B-AC6F-EC95-9CF85C8DD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B526-0F73-4EF9-A9DC-BAE5D1E81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E3AE87-D297-59DB-8972-055ED01DF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895EF-E2A8-A135-9D6D-9FF0239AE0D8}"/>
              </a:ext>
            </a:extLst>
          </p:cNvPr>
          <p:cNvSpPr>
            <a:spLocks noGrp="1"/>
          </p:cNvSpPr>
          <p:nvPr>
            <p:ph type="dt" sz="half" idx="10"/>
          </p:nvPr>
        </p:nvSpPr>
        <p:spPr/>
        <p:txBody>
          <a:bodyPr/>
          <a:lstStyle/>
          <a:p>
            <a:fld id="{3508B77F-BF98-481E-AA01-7F7E4B267F27}" type="datetimeFigureOut">
              <a:rPr lang="en-US" smtClean="0"/>
              <a:t>5/5/2023</a:t>
            </a:fld>
            <a:endParaRPr lang="en-US"/>
          </a:p>
        </p:txBody>
      </p:sp>
      <p:sp>
        <p:nvSpPr>
          <p:cNvPr id="6" name="Footer Placeholder 5">
            <a:extLst>
              <a:ext uri="{FF2B5EF4-FFF2-40B4-BE49-F238E27FC236}">
                <a16:creationId xmlns:a16="http://schemas.microsoft.com/office/drawing/2014/main" id="{9260EAA6-EA13-A3AF-69DD-A643F8DD8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F8D4B-4C40-0FD2-D09F-610DE69E2389}"/>
              </a:ext>
            </a:extLst>
          </p:cNvPr>
          <p:cNvSpPr>
            <a:spLocks noGrp="1"/>
          </p:cNvSpPr>
          <p:nvPr>
            <p:ph type="sldNum" sz="quarter" idx="12"/>
          </p:nvPr>
        </p:nvSpPr>
        <p:spPr/>
        <p:txBody>
          <a:bodyPr/>
          <a:lstStyle/>
          <a:p>
            <a:fld id="{BCDBBAB0-1E19-4DF3-9AF3-671FC482A2D0}" type="slidenum">
              <a:rPr lang="en-US" smtClean="0"/>
              <a:t>‹#›</a:t>
            </a:fld>
            <a:endParaRPr lang="en-US"/>
          </a:p>
        </p:txBody>
      </p:sp>
    </p:spTree>
    <p:extLst>
      <p:ext uri="{BB962C8B-B14F-4D97-AF65-F5344CB8AC3E}">
        <p14:creationId xmlns:p14="http://schemas.microsoft.com/office/powerpoint/2010/main" val="386923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4D3AD-7B97-8681-60EE-AE3844623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5A9685-68F6-B015-314A-5FF6BBB6B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E19DD-7AFD-187C-3722-A5AF6C1EC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8B77F-BF98-481E-AA01-7F7E4B267F27}" type="datetimeFigureOut">
              <a:rPr lang="en-US" smtClean="0"/>
              <a:t>5/5/2023</a:t>
            </a:fld>
            <a:endParaRPr lang="en-US"/>
          </a:p>
        </p:txBody>
      </p:sp>
      <p:sp>
        <p:nvSpPr>
          <p:cNvPr id="5" name="Footer Placeholder 4">
            <a:extLst>
              <a:ext uri="{FF2B5EF4-FFF2-40B4-BE49-F238E27FC236}">
                <a16:creationId xmlns:a16="http://schemas.microsoft.com/office/drawing/2014/main" id="{17A9C3FC-61D8-D6FF-4B6B-1CD4EF9DA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1EC0C-425A-9860-51DF-78BE9121B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BBAB0-1E19-4DF3-9AF3-671FC482A2D0}" type="slidenum">
              <a:rPr lang="en-US" smtClean="0"/>
              <a:t>‹#›</a:t>
            </a:fld>
            <a:endParaRPr lang="en-US"/>
          </a:p>
        </p:txBody>
      </p:sp>
    </p:spTree>
    <p:extLst>
      <p:ext uri="{BB962C8B-B14F-4D97-AF65-F5344CB8AC3E}">
        <p14:creationId xmlns:p14="http://schemas.microsoft.com/office/powerpoint/2010/main" val="206786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EEDAA30-408E-471F-946C-DCB6F8C21901}"/>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29" name="think-cell Folie" r:id="rId4" imgW="395" imgH="394" progId="TCLayout.ActiveDocument.1">
                  <p:embed/>
                </p:oleObj>
              </mc:Choice>
              <mc:Fallback>
                <p:oleObj name="think-cell Folie" r:id="rId4" imgW="395" imgH="394" progId="TCLayout.ActiveDocument.1">
                  <p:embed/>
                  <p:pic>
                    <p:nvPicPr>
                      <p:cNvPr id="4" name="Objekt 3" hidden="1">
                        <a:extLst>
                          <a:ext uri="{FF2B5EF4-FFF2-40B4-BE49-F238E27FC236}">
                            <a16:creationId xmlns:a16="http://schemas.microsoft.com/office/drawing/2014/main" id="{AEEDAA30-408E-471F-946C-DCB6F8C2190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EA13096-C6D8-48D5-A55E-064B392F59CC}"/>
              </a:ext>
            </a:extLst>
          </p:cNvPr>
          <p:cNvSpPr>
            <a:spLocks noGrp="1"/>
          </p:cNvSpPr>
          <p:nvPr>
            <p:ph type="title"/>
          </p:nvPr>
        </p:nvSpPr>
        <p:spPr>
          <a:xfrm>
            <a:off x="6096000" y="444089"/>
            <a:ext cx="5761400" cy="1294457"/>
          </a:xfrm>
        </p:spPr>
        <p:txBody>
          <a:bodyPr vert="horz"/>
          <a:lstStyle/>
          <a:p>
            <a:r>
              <a:rPr lang="en-GB" dirty="0"/>
              <a:t>Research Project</a:t>
            </a:r>
            <a:br>
              <a:rPr lang="en-GB" dirty="0"/>
            </a:br>
            <a:r>
              <a:rPr lang="en-GB" dirty="0"/>
              <a:t>THERAFOLG-KOMP</a:t>
            </a:r>
            <a:endParaRPr lang="de-DE" dirty="0"/>
          </a:p>
        </p:txBody>
      </p:sp>
      <p:sp>
        <p:nvSpPr>
          <p:cNvPr id="3" name="Untertitel 2">
            <a:extLst>
              <a:ext uri="{FF2B5EF4-FFF2-40B4-BE49-F238E27FC236}">
                <a16:creationId xmlns:a16="http://schemas.microsoft.com/office/drawing/2014/main" id="{3E8391C6-E596-4032-A2B9-3239B2EFBFE0}"/>
              </a:ext>
            </a:extLst>
          </p:cNvPr>
          <p:cNvSpPr>
            <a:spLocks noGrp="1"/>
          </p:cNvSpPr>
          <p:nvPr>
            <p:ph type="subTitle" idx="1"/>
          </p:nvPr>
        </p:nvSpPr>
        <p:spPr>
          <a:xfrm>
            <a:off x="6096000" y="1940501"/>
            <a:ext cx="5761400" cy="882215"/>
          </a:xfrm>
        </p:spPr>
        <p:txBody>
          <a:bodyPr>
            <a:normAutofit/>
          </a:bodyPr>
          <a:lstStyle/>
          <a:p>
            <a:r>
              <a:rPr lang="en-GB" sz="2600" b="1" dirty="0">
                <a:solidFill>
                  <a:schemeClr val="bg1">
                    <a:lumMod val="65000"/>
                  </a:schemeClr>
                </a:solidFill>
              </a:rPr>
              <a:t>Digital Therapy Success Determination </a:t>
            </a:r>
          </a:p>
          <a:p>
            <a:pPr>
              <a:spcBef>
                <a:spcPts val="400"/>
              </a:spcBef>
            </a:pPr>
            <a:r>
              <a:rPr lang="en-GB" sz="2600" b="1" dirty="0">
                <a:solidFill>
                  <a:schemeClr val="bg1">
                    <a:lumMod val="65000"/>
                  </a:schemeClr>
                </a:solidFill>
              </a:rPr>
              <a:t>in the Field of Compression Therapy</a:t>
            </a:r>
          </a:p>
          <a:p>
            <a:endParaRPr lang="de-DE" sz="2600" b="1" dirty="0">
              <a:solidFill>
                <a:schemeClr val="bg1">
                  <a:lumMod val="65000"/>
                </a:schemeClr>
              </a:solidFill>
            </a:endParaRPr>
          </a:p>
        </p:txBody>
      </p:sp>
      <p:pic>
        <p:nvPicPr>
          <p:cNvPr id="9" name="Bildplatzhalter 8" descr="Ein Bild, das Fern, Bedienung, Mann, Messer enthält.&#10;&#10;Automatisch generierte Beschreibung">
            <a:extLst>
              <a:ext uri="{FF2B5EF4-FFF2-40B4-BE49-F238E27FC236}">
                <a16:creationId xmlns:a16="http://schemas.microsoft.com/office/drawing/2014/main" id="{378863CB-83BD-43A0-84A0-04F0F6A1E5AD}"/>
              </a:ext>
            </a:extLst>
          </p:cNvPr>
          <p:cNvPicPr>
            <a:picLocks noGrp="1" noChangeAspect="1"/>
          </p:cNvPicPr>
          <p:nvPr>
            <p:ph type="pic" sz="quarter" idx="10"/>
          </p:nvPr>
        </p:nvPicPr>
        <p:blipFill rotWithShape="1">
          <a:blip r:embed="rId6"/>
          <a:srcRect l="-841" t="-730" b="-2588"/>
          <a:stretch/>
        </p:blipFill>
        <p:spPr>
          <a:xfrm>
            <a:off x="911425" y="260648"/>
            <a:ext cx="4121151" cy="6401547"/>
          </a:xfrm>
          <a:prstGeom prst="rect">
            <a:avLst/>
          </a:prstGeom>
        </p:spPr>
      </p:pic>
      <p:pic>
        <p:nvPicPr>
          <p:cNvPr id="6" name="Bildplatzhalter 12">
            <a:extLst>
              <a:ext uri="{FF2B5EF4-FFF2-40B4-BE49-F238E27FC236}">
                <a16:creationId xmlns:a16="http://schemas.microsoft.com/office/drawing/2014/main" id="{527DCF64-7140-8B11-99F6-A32434CE1914}"/>
              </a:ext>
            </a:extLst>
          </p:cNvPr>
          <p:cNvPicPr>
            <a:picLocks noChangeAspect="1"/>
          </p:cNvPicPr>
          <p:nvPr/>
        </p:nvPicPr>
        <p:blipFill rotWithShape="1">
          <a:blip r:embed="rId7"/>
          <a:srcRect l="-5875" t="814" r="-4506" b="3896"/>
          <a:stretch/>
        </p:blipFill>
        <p:spPr>
          <a:xfrm>
            <a:off x="9876995" y="536715"/>
            <a:ext cx="1595563" cy="957330"/>
          </a:xfrm>
          <a:prstGeom prst="rect">
            <a:avLst/>
          </a:prstGeom>
          <a:solidFill>
            <a:schemeClr val="bg1"/>
          </a:solidFill>
        </p:spPr>
      </p:pic>
      <p:sp>
        <p:nvSpPr>
          <p:cNvPr id="7" name="Rechteck 6">
            <a:extLst>
              <a:ext uri="{FF2B5EF4-FFF2-40B4-BE49-F238E27FC236}">
                <a16:creationId xmlns:a16="http://schemas.microsoft.com/office/drawing/2014/main" id="{94529348-E0E6-D2C3-CF64-BD33D94C512B}"/>
              </a:ext>
            </a:extLst>
          </p:cNvPr>
          <p:cNvSpPr/>
          <p:nvPr/>
        </p:nvSpPr>
        <p:spPr>
          <a:xfrm>
            <a:off x="5893904" y="3051313"/>
            <a:ext cx="1113183" cy="37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5B4E904-2575-5F9E-A75D-5E7AD368D560}"/>
              </a:ext>
            </a:extLst>
          </p:cNvPr>
          <p:cNvSpPr txBox="1"/>
          <p:nvPr/>
        </p:nvSpPr>
        <p:spPr>
          <a:xfrm>
            <a:off x="6059556" y="2961861"/>
            <a:ext cx="5834287" cy="2841804"/>
          </a:xfrm>
          <a:prstGeom prst="rect">
            <a:avLst/>
          </a:prstGeom>
          <a:noFill/>
        </p:spPr>
        <p:txBody>
          <a:bodyPr wrap="square" rtlCol="0">
            <a:spAutoFit/>
          </a:bodyPr>
          <a:lstStyle/>
          <a:p>
            <a:r>
              <a:rPr lang="de-DE" sz="1800" u="sng" dirty="0">
                <a:effectLst/>
                <a:latin typeface="Arial" panose="020B0604020202020204" pitchFamily="34" charset="0"/>
                <a:ea typeface="Times New Roman" panose="02020603050405020304" pitchFamily="18" charset="0"/>
              </a:rPr>
              <a:t>Dr. Ferdinand Tamoue</a:t>
            </a:r>
            <a:r>
              <a:rPr lang="de-DE"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Times New Roman" panose="02020603050405020304" pitchFamily="18" charset="0"/>
              </a:rPr>
              <a:t>,</a:t>
            </a:r>
            <a:r>
              <a:rPr lang="de-DE" sz="1800" baseline="30000" dirty="0">
                <a:effectLst/>
                <a:latin typeface="Arial" panose="020B0604020202020204" pitchFamily="34" charset="0"/>
                <a:ea typeface="Times New Roman" panose="02020603050405020304" pitchFamily="18" charset="0"/>
              </a:rPr>
              <a:t> </a:t>
            </a:r>
            <a:r>
              <a:rPr lang="de-DE" sz="1800" u="sng" dirty="0">
                <a:effectLst/>
                <a:latin typeface="Arial" panose="020B0604020202020204" pitchFamily="34" charset="0"/>
                <a:ea typeface="Times New Roman" panose="02020603050405020304" pitchFamily="18" charset="0"/>
              </a:rPr>
              <a:t>Dr. Michael Klöppels</a:t>
            </a:r>
            <a:r>
              <a:rPr lang="de-DE" sz="1800" baseline="30000" dirty="0">
                <a:effectLst/>
                <a:latin typeface="Arial" panose="020B0604020202020204" pitchFamily="34" charset="0"/>
                <a:ea typeface="Times New Roman" panose="02020603050405020304" pitchFamily="18" charset="0"/>
              </a:rPr>
              <a:t>2</a:t>
            </a:r>
            <a:r>
              <a:rPr lang="de-DE" sz="1800" dirty="0">
                <a:effectLst/>
                <a:latin typeface="Arial" panose="020B0604020202020204" pitchFamily="34" charset="0"/>
                <a:ea typeface="Times New Roman" panose="02020603050405020304" pitchFamily="18" charset="0"/>
              </a:rPr>
              <a:t>,  </a:t>
            </a:r>
          </a:p>
          <a:p>
            <a:r>
              <a:rPr lang="de-DE" sz="1800" dirty="0">
                <a:effectLst/>
                <a:latin typeface="Arial" panose="020B0604020202020204" pitchFamily="34" charset="0"/>
                <a:ea typeface="Times New Roman" panose="02020603050405020304" pitchFamily="18" charset="0"/>
              </a:rPr>
              <a:t>Dr. Peggy Schneider</a:t>
            </a:r>
            <a:r>
              <a:rPr lang="de-DE" sz="1800" baseline="30000" dirty="0">
                <a:effectLst/>
                <a:latin typeface="Arial" panose="020B0604020202020204" pitchFamily="34" charset="0"/>
                <a:ea typeface="Times New Roman" panose="02020603050405020304" pitchFamily="18" charset="0"/>
              </a:rPr>
              <a:t>3</a:t>
            </a:r>
            <a:r>
              <a:rPr lang="de-DE" sz="1800" dirty="0">
                <a:effectLst/>
                <a:latin typeface="Arial" panose="020B0604020202020204" pitchFamily="34" charset="0"/>
                <a:ea typeface="Times New Roman" panose="02020603050405020304" pitchFamily="18" charset="0"/>
              </a:rPr>
              <a:t>, Prof. Dr. Dr. Andrea Ehrmann</a:t>
            </a:r>
            <a:r>
              <a:rPr lang="de-DE" sz="1800" baseline="30000" dirty="0">
                <a:effectLst/>
                <a:latin typeface="Arial" panose="020B0604020202020204" pitchFamily="34" charset="0"/>
                <a:ea typeface="Times New Roman" panose="02020603050405020304" pitchFamily="18" charset="0"/>
              </a:rPr>
              <a:t>4</a:t>
            </a:r>
            <a:r>
              <a:rPr lang="de-DE" sz="1800" dirty="0">
                <a:effectLst/>
                <a:latin typeface="Arial" panose="020B0604020202020204" pitchFamily="34" charset="0"/>
                <a:ea typeface="Times New Roman" panose="02020603050405020304" pitchFamily="18" charset="0"/>
              </a:rPr>
              <a:t>, Dr. Birgit Schwetlick</a:t>
            </a:r>
            <a:r>
              <a:rPr lang="de-DE" sz="1800" baseline="30000" dirty="0">
                <a:effectLst/>
                <a:latin typeface="Arial" panose="020B0604020202020204" pitchFamily="34" charset="0"/>
                <a:ea typeface="Times New Roman" panose="02020603050405020304" pitchFamily="18" charset="0"/>
              </a:rPr>
              <a:t>5</a:t>
            </a:r>
            <a:r>
              <a:rPr lang="de-DE" sz="1800" dirty="0">
                <a:effectLst/>
                <a:latin typeface="Arial" panose="020B0604020202020204" pitchFamily="34" charset="0"/>
                <a:ea typeface="Times New Roman" panose="02020603050405020304" pitchFamily="18" charset="0"/>
              </a:rPr>
              <a:t>, Mathias Stolze</a:t>
            </a:r>
            <a:r>
              <a:rPr lang="de-DE" sz="1800" baseline="30000" dirty="0">
                <a:effectLst/>
                <a:latin typeface="Arial" panose="020B0604020202020204" pitchFamily="34" charset="0"/>
                <a:ea typeface="Times New Roman" panose="02020603050405020304" pitchFamily="18" charset="0"/>
              </a:rPr>
              <a:t>5</a:t>
            </a:r>
            <a:r>
              <a:rPr lang="de-DE" sz="1800" dirty="0">
                <a:effectLst/>
                <a:latin typeface="Arial" panose="020B0604020202020204" pitchFamily="34" charset="0"/>
                <a:ea typeface="Times New Roman" panose="02020603050405020304" pitchFamily="18" charset="0"/>
              </a:rPr>
              <a:t>, Dirk Unsenos</a:t>
            </a:r>
            <a:r>
              <a:rPr lang="de-DE" sz="1800" baseline="30000" dirty="0">
                <a:effectLst/>
                <a:latin typeface="Arial" panose="020B0604020202020204" pitchFamily="34" charset="0"/>
                <a:ea typeface="Times New Roman" panose="02020603050405020304" pitchFamily="18" charset="0"/>
              </a:rPr>
              <a:t>6</a:t>
            </a:r>
            <a:endParaRPr lang="de-DE" sz="1800" dirty="0">
              <a:effectLst/>
              <a:latin typeface="Times New Roman" panose="02020603050405020304" pitchFamily="18" charset="0"/>
              <a:ea typeface="Times New Roman" panose="02020603050405020304" pitchFamily="18" charset="0"/>
            </a:endParaRPr>
          </a:p>
          <a:p>
            <a:pPr>
              <a:lnSpc>
                <a:spcPts val="1600"/>
              </a:lnSpc>
              <a:tabLst>
                <a:tab pos="90170" algn="l"/>
              </a:tabLst>
            </a:pPr>
            <a:r>
              <a:rPr lang="de-DE" sz="1800" b="1" i="1" baseline="30000" dirty="0">
                <a:effectLst/>
                <a:latin typeface="Arial" panose="020B0604020202020204" pitchFamily="34" charset="0"/>
                <a:ea typeface="Times New Roman" panose="02020603050405020304" pitchFamily="18" charset="0"/>
              </a:rPr>
              <a:t> </a:t>
            </a:r>
          </a:p>
          <a:p>
            <a:pPr>
              <a:lnSpc>
                <a:spcPts val="1600"/>
              </a:lnSpc>
              <a:tabLst>
                <a:tab pos="90170" algn="l"/>
              </a:tabLst>
            </a:pPr>
            <a:endParaRPr lang="de-DE" sz="1800" dirty="0">
              <a:effectLst/>
              <a:latin typeface="Times New Roman" panose="02020603050405020304" pitchFamily="18" charset="0"/>
              <a:ea typeface="Times New Roman" panose="02020603050405020304" pitchFamily="18" charset="0"/>
            </a:endParaRPr>
          </a:p>
          <a:p>
            <a:r>
              <a:rPr lang="de-DE" sz="1400" baseline="30000" dirty="0">
                <a:effectLst/>
                <a:latin typeface="Arial" panose="020B0604020202020204" pitchFamily="34" charset="0"/>
                <a:ea typeface="Times New Roman" panose="02020603050405020304" pitchFamily="18" charset="0"/>
              </a:rPr>
              <a:t>1</a:t>
            </a:r>
            <a:r>
              <a:rPr lang="de-DE" sz="1400" dirty="0">
                <a:effectLst/>
                <a:latin typeface="Arial" panose="020B0604020202020204" pitchFamily="34" charset="0"/>
                <a:ea typeface="Times New Roman" panose="02020603050405020304" pitchFamily="18" charset="0"/>
              </a:rPr>
              <a:t> KOB GmbH, Wolfstein, Germany</a:t>
            </a:r>
          </a:p>
          <a:p>
            <a:r>
              <a:rPr lang="de-DE" sz="1400" baseline="30000" dirty="0">
                <a:effectLst/>
                <a:latin typeface="Arial" panose="020B0604020202020204" pitchFamily="34" charset="0"/>
                <a:ea typeface="Times New Roman" panose="02020603050405020304" pitchFamily="18" charset="0"/>
              </a:rPr>
              <a:t>2 </a:t>
            </a:r>
            <a:r>
              <a:rPr lang="de-DE" sz="1400" dirty="0">
                <a:effectLst/>
                <a:latin typeface="Arial" panose="020B0604020202020204" pitchFamily="34" charset="0"/>
                <a:ea typeface="Times New Roman" panose="02020603050405020304" pitchFamily="18" charset="0"/>
              </a:rPr>
              <a:t>BÖSL Medizintechnik GmbH, Aachen, Germany</a:t>
            </a:r>
          </a:p>
          <a:p>
            <a:r>
              <a:rPr lang="de-DE" sz="1400" baseline="30000" dirty="0">
                <a:effectLst/>
                <a:latin typeface="Arial" panose="020B0604020202020204" pitchFamily="34" charset="0"/>
                <a:ea typeface="Times New Roman" panose="02020603050405020304" pitchFamily="18" charset="0"/>
              </a:rPr>
              <a:t>3 </a:t>
            </a:r>
            <a:r>
              <a:rPr lang="de-DE" sz="1400" dirty="0">
                <a:effectLst/>
                <a:latin typeface="Arial" panose="020B0604020202020204" pitchFamily="34" charset="0"/>
                <a:ea typeface="Times New Roman" panose="02020603050405020304" pitchFamily="18" charset="0"/>
              </a:rPr>
              <a:t>Bauerfeind AG, Zeulenroda, Germany</a:t>
            </a:r>
          </a:p>
          <a:p>
            <a:r>
              <a:rPr lang="de-DE" sz="1400" baseline="30000" dirty="0">
                <a:effectLst/>
                <a:latin typeface="Arial" panose="020B0604020202020204" pitchFamily="34" charset="0"/>
                <a:ea typeface="Times New Roman" panose="02020603050405020304" pitchFamily="18" charset="0"/>
              </a:rPr>
              <a:t>4 </a:t>
            </a:r>
            <a:r>
              <a:rPr lang="de-DE" sz="1400" dirty="0">
                <a:effectLst/>
                <a:latin typeface="Arial" panose="020B0604020202020204" pitchFamily="34" charset="0"/>
                <a:ea typeface="Times New Roman" panose="02020603050405020304" pitchFamily="18" charset="0"/>
              </a:rPr>
              <a:t>Bielefeld University </a:t>
            </a:r>
            <a:r>
              <a:rPr lang="de-DE" sz="1400" dirty="0" err="1">
                <a:effectLst/>
                <a:latin typeface="Arial" panose="020B0604020202020204" pitchFamily="34" charset="0"/>
                <a:ea typeface="Times New Roman" panose="02020603050405020304" pitchFamily="18" charset="0"/>
              </a:rPr>
              <a:t>of</a:t>
            </a:r>
            <a:r>
              <a:rPr lang="de-DE" sz="1400" dirty="0">
                <a:effectLst/>
                <a:latin typeface="Arial" panose="020B0604020202020204" pitchFamily="34" charset="0"/>
                <a:ea typeface="Times New Roman" panose="02020603050405020304" pitchFamily="18" charset="0"/>
              </a:rPr>
              <a:t> Applied Sciences, Faculty </a:t>
            </a:r>
            <a:r>
              <a:rPr lang="de-DE" sz="1400" dirty="0" err="1">
                <a:effectLst/>
                <a:latin typeface="Arial" panose="020B0604020202020204" pitchFamily="34" charset="0"/>
                <a:ea typeface="Times New Roman" panose="02020603050405020304" pitchFamily="18" charset="0"/>
              </a:rPr>
              <a:t>of</a:t>
            </a:r>
            <a:r>
              <a:rPr lang="de-DE" sz="1400" dirty="0">
                <a:effectLst/>
                <a:latin typeface="Arial" panose="020B0604020202020204" pitchFamily="34" charset="0"/>
                <a:ea typeface="Times New Roman" panose="02020603050405020304" pitchFamily="18" charset="0"/>
              </a:rPr>
              <a:t> Engineering and </a:t>
            </a:r>
          </a:p>
          <a:p>
            <a:r>
              <a:rPr lang="de-DE" sz="1400" dirty="0">
                <a:latin typeface="Arial" panose="020B0604020202020204" pitchFamily="34" charset="0"/>
                <a:ea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rPr>
              <a:t>Mathematics</a:t>
            </a:r>
            <a:r>
              <a:rPr lang="de-DE" sz="1400" dirty="0">
                <a:effectLst/>
                <a:latin typeface="Arial" panose="020B0604020202020204" pitchFamily="34" charset="0"/>
                <a:ea typeface="Times New Roman" panose="02020603050405020304" pitchFamily="18" charset="0"/>
              </a:rPr>
              <a:t>, Bielefeld, Germany</a:t>
            </a:r>
          </a:p>
          <a:p>
            <a:r>
              <a:rPr lang="de-DE" sz="1400" baseline="30000" dirty="0">
                <a:effectLst/>
                <a:latin typeface="Arial" panose="020B0604020202020204" pitchFamily="34" charset="0"/>
                <a:ea typeface="Times New Roman" panose="02020603050405020304" pitchFamily="18" charset="0"/>
              </a:rPr>
              <a:t>5 </a:t>
            </a:r>
            <a:r>
              <a:rPr lang="de-DE" sz="1400" dirty="0">
                <a:effectLst/>
                <a:latin typeface="Arial" panose="020B0604020202020204" pitchFamily="34" charset="0"/>
                <a:ea typeface="Times New Roman" panose="02020603050405020304" pitchFamily="18" charset="0"/>
              </a:rPr>
              <a:t>Klinikum Altenburger Land, Altenburg, Germany</a:t>
            </a:r>
          </a:p>
          <a:p>
            <a:r>
              <a:rPr lang="de-DE" sz="1400" baseline="30000" dirty="0">
                <a:effectLst/>
                <a:latin typeface="Arial" panose="020B0604020202020204" pitchFamily="34" charset="0"/>
                <a:ea typeface="Times New Roman" panose="02020603050405020304" pitchFamily="18" charset="0"/>
              </a:rPr>
              <a:t>6 </a:t>
            </a:r>
            <a:r>
              <a:rPr lang="de-DE" sz="1400" dirty="0">
                <a:effectLst/>
                <a:latin typeface="Arial" panose="020B0604020202020204" pitchFamily="34" charset="0"/>
                <a:ea typeface="Times New Roman" panose="02020603050405020304" pitchFamily="18" charset="0"/>
              </a:rPr>
              <a:t>ISIS-IC GmbH, Wesel, Germany</a:t>
            </a:r>
            <a:endParaRPr lang="de-DE" sz="1400" dirty="0">
              <a:effectLst/>
              <a:latin typeface="Times New Roman" panose="02020603050405020304" pitchFamily="18" charset="0"/>
              <a:ea typeface="Times New Roman" panose="02020603050405020304" pitchFamily="18" charset="0"/>
            </a:endParaRPr>
          </a:p>
        </p:txBody>
      </p:sp>
      <p:sp>
        <p:nvSpPr>
          <p:cNvPr id="5" name="Untertitel 2">
            <a:extLst>
              <a:ext uri="{FF2B5EF4-FFF2-40B4-BE49-F238E27FC236}">
                <a16:creationId xmlns:a16="http://schemas.microsoft.com/office/drawing/2014/main" id="{A38D1189-110A-A8A6-A87D-5795C2F63ABD}"/>
              </a:ext>
            </a:extLst>
          </p:cNvPr>
          <p:cNvSpPr txBox="1">
            <a:spLocks/>
          </p:cNvSpPr>
          <p:nvPr/>
        </p:nvSpPr>
        <p:spPr bwMode="black">
          <a:xfrm>
            <a:off x="6096000" y="6081958"/>
            <a:ext cx="5761400" cy="4679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2400" b="0" kern="1200">
                <a:solidFill>
                  <a:schemeClr val="bg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2400" kern="1200" cap="none" baseline="0">
                <a:solidFill>
                  <a:schemeClr val="tx1">
                    <a:tint val="7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2400" kern="1200" cap="none" baseline="0">
                <a:solidFill>
                  <a:schemeClr val="tx1">
                    <a:tint val="7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tabLst/>
              <a:defRPr sz="2400" kern="1200">
                <a:solidFill>
                  <a:schemeClr val="tx1">
                    <a:tint val="75000"/>
                  </a:schemeClr>
                </a:solidFill>
                <a:latin typeface="+mn-lt"/>
                <a:ea typeface="+mn-ea"/>
                <a:cs typeface="+mn-cs"/>
              </a:defRPr>
            </a:lvl9pPr>
          </a:lstStyle>
          <a:p>
            <a:r>
              <a:rPr lang="en-GB" sz="2600" b="1" dirty="0">
                <a:solidFill>
                  <a:srgbClr val="C00000"/>
                </a:solidFill>
              </a:rPr>
              <a:t>No conflicts of Interest</a:t>
            </a:r>
          </a:p>
        </p:txBody>
      </p:sp>
    </p:spTree>
    <p:extLst>
      <p:ext uri="{BB962C8B-B14F-4D97-AF65-F5344CB8AC3E}">
        <p14:creationId xmlns:p14="http://schemas.microsoft.com/office/powerpoint/2010/main" val="390121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66873-30D1-4B09-8457-4D243B9D39D6}"/>
              </a:ext>
            </a:extLst>
          </p:cNvPr>
          <p:cNvSpPr>
            <a:spLocks noGrp="1"/>
          </p:cNvSpPr>
          <p:nvPr>
            <p:ph type="title"/>
          </p:nvPr>
        </p:nvSpPr>
        <p:spPr/>
        <p:txBody>
          <a:bodyPr/>
          <a:lstStyle/>
          <a:p>
            <a:r>
              <a:rPr lang="en-GB" dirty="0"/>
              <a:t>THERAFOLG-KOMP</a:t>
            </a:r>
            <a:endParaRPr lang="de-DE" dirty="0"/>
          </a:p>
        </p:txBody>
      </p:sp>
      <p:sp>
        <p:nvSpPr>
          <p:cNvPr id="4" name="Textplatzhalter 3">
            <a:extLst>
              <a:ext uri="{FF2B5EF4-FFF2-40B4-BE49-F238E27FC236}">
                <a16:creationId xmlns:a16="http://schemas.microsoft.com/office/drawing/2014/main" id="{AB321805-35E9-429D-92E0-2C70E3BBF2B0}"/>
              </a:ext>
            </a:extLst>
          </p:cNvPr>
          <p:cNvSpPr>
            <a:spLocks noGrp="1"/>
          </p:cNvSpPr>
          <p:nvPr>
            <p:ph type="body" sz="quarter" idx="15"/>
          </p:nvPr>
        </p:nvSpPr>
        <p:spPr>
          <a:xfrm>
            <a:off x="1122535" y="1854828"/>
            <a:ext cx="9985109" cy="1985448"/>
          </a:xfrm>
        </p:spPr>
        <p:txBody>
          <a:bodyPr>
            <a:noAutofit/>
          </a:bodyPr>
          <a:lstStyle/>
          <a:p>
            <a:pPr marL="0" indent="0" algn="just">
              <a:buNone/>
            </a:pPr>
            <a:r>
              <a:rPr lang="en-US" sz="2400" dirty="0"/>
              <a:t>The aim of the project was to use new measurement methods to provide digital data that monitor </a:t>
            </a:r>
            <a:r>
              <a:rPr lang="en-US" sz="2400" b="1" dirty="0"/>
              <a:t>success of therapy when using compression aids</a:t>
            </a:r>
            <a:r>
              <a:rPr lang="en-US" sz="2400" dirty="0"/>
              <a:t>. These data are used in an overall concept to support the people involved in the therapy in their actions. In this way, compression therapy can be made more effective and successful.</a:t>
            </a:r>
            <a:endParaRPr lang="de-DE" sz="2400" dirty="0"/>
          </a:p>
        </p:txBody>
      </p:sp>
      <p:sp>
        <p:nvSpPr>
          <p:cNvPr id="5" name="Foliennummernplatzhalter 4">
            <a:extLst>
              <a:ext uri="{FF2B5EF4-FFF2-40B4-BE49-F238E27FC236}">
                <a16:creationId xmlns:a16="http://schemas.microsoft.com/office/drawing/2014/main" id="{79A990D7-475D-448D-9295-F0EEA2128879}"/>
              </a:ext>
            </a:extLst>
          </p:cNvPr>
          <p:cNvSpPr>
            <a:spLocks noGrp="1"/>
          </p:cNvSpPr>
          <p:nvPr>
            <p:ph type="sldNum" sz="quarter" idx="17"/>
          </p:nvPr>
        </p:nvSpPr>
        <p:spPr/>
        <p:txBody>
          <a:bodyPr/>
          <a:lstStyle/>
          <a:p>
            <a:fld id="{1B64F9B6-15C8-4578-B21B-A42AFC8359EB}" type="slidenum">
              <a:rPr lang="de-DE" smtClean="0"/>
              <a:pPr/>
              <a:t>2</a:t>
            </a:fld>
            <a:endParaRPr lang="de-DE"/>
          </a:p>
        </p:txBody>
      </p:sp>
      <p:sp>
        <p:nvSpPr>
          <p:cNvPr id="8" name="Textfeld 7">
            <a:extLst>
              <a:ext uri="{FF2B5EF4-FFF2-40B4-BE49-F238E27FC236}">
                <a16:creationId xmlns:a16="http://schemas.microsoft.com/office/drawing/2014/main" id="{3E79E12C-8703-4B6D-9832-4BFD92FE7D56}"/>
              </a:ext>
            </a:extLst>
          </p:cNvPr>
          <p:cNvSpPr txBox="1"/>
          <p:nvPr/>
        </p:nvSpPr>
        <p:spPr>
          <a:xfrm>
            <a:off x="494217" y="200985"/>
            <a:ext cx="897561" cy="2062103"/>
          </a:xfrm>
          <a:prstGeom prst="rect">
            <a:avLst/>
          </a:prstGeom>
          <a:noFill/>
        </p:spPr>
        <p:txBody>
          <a:bodyPr wrap="square" rtlCol="0">
            <a:spAutoFit/>
          </a:bodyPr>
          <a:lstStyle/>
          <a:p>
            <a:r>
              <a:rPr lang="de-DE" sz="12800" dirty="0">
                <a:latin typeface="Arial" panose="020B0604020202020204" pitchFamily="34" charset="0"/>
                <a:cs typeface="Arial" panose="020B0604020202020204" pitchFamily="34" charset="0"/>
              </a:rPr>
              <a:t>„</a:t>
            </a:r>
          </a:p>
        </p:txBody>
      </p:sp>
      <p:sp>
        <p:nvSpPr>
          <p:cNvPr id="10" name="Textfeld 9">
            <a:extLst>
              <a:ext uri="{FF2B5EF4-FFF2-40B4-BE49-F238E27FC236}">
                <a16:creationId xmlns:a16="http://schemas.microsoft.com/office/drawing/2014/main" id="{51F6ED67-20BB-48CF-9C12-1E58CDBE73F0}"/>
              </a:ext>
            </a:extLst>
          </p:cNvPr>
          <p:cNvSpPr txBox="1"/>
          <p:nvPr/>
        </p:nvSpPr>
        <p:spPr>
          <a:xfrm>
            <a:off x="11070007" y="1741252"/>
            <a:ext cx="731290" cy="2062103"/>
          </a:xfrm>
          <a:prstGeom prst="rect">
            <a:avLst/>
          </a:prstGeom>
          <a:noFill/>
        </p:spPr>
        <p:txBody>
          <a:bodyPr wrap="none" rtlCol="0">
            <a:spAutoFit/>
          </a:bodyPr>
          <a:lstStyle/>
          <a:p>
            <a:r>
              <a:rPr lang="de-DE" sz="12800" dirty="0">
                <a:latin typeface="Arial" panose="020B0604020202020204" pitchFamily="34" charset="0"/>
                <a:cs typeface="Arial" panose="020B0604020202020204" pitchFamily="34" charset="0"/>
              </a:rPr>
              <a:t>„</a:t>
            </a:r>
          </a:p>
        </p:txBody>
      </p:sp>
      <p:grpSp>
        <p:nvGrpSpPr>
          <p:cNvPr id="7" name="Gruppieren 6">
            <a:extLst>
              <a:ext uri="{FF2B5EF4-FFF2-40B4-BE49-F238E27FC236}">
                <a16:creationId xmlns:a16="http://schemas.microsoft.com/office/drawing/2014/main" id="{0C1E808C-35CA-13E8-4270-6959CB020CFE}"/>
              </a:ext>
            </a:extLst>
          </p:cNvPr>
          <p:cNvGrpSpPr>
            <a:grpSpLocks noChangeAspect="1"/>
          </p:cNvGrpSpPr>
          <p:nvPr/>
        </p:nvGrpSpPr>
        <p:grpSpPr>
          <a:xfrm>
            <a:off x="838200" y="4016533"/>
            <a:ext cx="10815907" cy="1561639"/>
            <a:chOff x="431801" y="5469660"/>
            <a:chExt cx="7583295" cy="1094903"/>
          </a:xfrm>
        </p:grpSpPr>
        <p:pic>
          <p:nvPicPr>
            <p:cNvPr id="9" name="Picture 2" descr="Bösl Medizintechnik">
              <a:extLst>
                <a:ext uri="{FF2B5EF4-FFF2-40B4-BE49-F238E27FC236}">
                  <a16:creationId xmlns:a16="http://schemas.microsoft.com/office/drawing/2014/main" id="{DA1A0B42-F5E2-4B41-94D9-4AA8816DA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459" y="5469660"/>
              <a:ext cx="842925" cy="842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usbildung bei Bauerfeind AG">
              <a:extLst>
                <a:ext uri="{FF2B5EF4-FFF2-40B4-BE49-F238E27FC236}">
                  <a16:creationId xmlns:a16="http://schemas.microsoft.com/office/drawing/2014/main" id="{87F89CE4-8E36-4BE2-99C1-4D8610F44DE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92964" y="5740933"/>
              <a:ext cx="1299211" cy="398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achhochschule Bielefeld – Wikipedia">
              <a:extLst>
                <a:ext uri="{FF2B5EF4-FFF2-40B4-BE49-F238E27FC236}">
                  <a16:creationId xmlns:a16="http://schemas.microsoft.com/office/drawing/2014/main" id="{9F9237B9-F058-44EE-9E91-893A11039F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1801" y="5625560"/>
              <a:ext cx="843079" cy="531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SIS IC GmbH – Innovation Center">
              <a:extLst>
                <a:ext uri="{FF2B5EF4-FFF2-40B4-BE49-F238E27FC236}">
                  <a16:creationId xmlns:a16="http://schemas.microsoft.com/office/drawing/2014/main" id="{F574D44B-6352-491A-8538-C5562BE7329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668348" y="5776762"/>
              <a:ext cx="971153" cy="3984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Jobs von Klinikum Altenburger Land GmbH">
              <a:extLst>
                <a:ext uri="{FF2B5EF4-FFF2-40B4-BE49-F238E27FC236}">
                  <a16:creationId xmlns:a16="http://schemas.microsoft.com/office/drawing/2014/main" id="{29C13308-0AE1-4AB8-BB3B-E6DF1AF226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1153"/>
            <a:stretch/>
          </p:blipFill>
          <p:spPr bwMode="auto">
            <a:xfrm>
              <a:off x="6801889" y="5729306"/>
              <a:ext cx="1213207" cy="835257"/>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15E6A448-A3DF-47F8-B943-E9898410C978}"/>
                </a:ext>
              </a:extLst>
            </p:cNvPr>
            <p:cNvPicPr>
              <a:picLocks noChangeAspect="1"/>
            </p:cNvPicPr>
            <p:nvPr/>
          </p:nvPicPr>
          <p:blipFill rotWithShape="1">
            <a:blip r:embed="rId7"/>
            <a:srcRect l="6164" t="29924" r="5501" b="31231"/>
            <a:stretch/>
          </p:blipFill>
          <p:spPr>
            <a:xfrm>
              <a:off x="4131557" y="5758261"/>
              <a:ext cx="1299209" cy="398424"/>
            </a:xfrm>
            <a:prstGeom prst="rect">
              <a:avLst/>
            </a:prstGeom>
          </p:spPr>
        </p:pic>
      </p:grpSp>
      <p:pic>
        <p:nvPicPr>
          <p:cNvPr id="16" name="Bildplatzhalter 12">
            <a:extLst>
              <a:ext uri="{FF2B5EF4-FFF2-40B4-BE49-F238E27FC236}">
                <a16:creationId xmlns:a16="http://schemas.microsoft.com/office/drawing/2014/main" id="{44DAA2B3-D047-4E01-BAA5-7C84AE533BD1}"/>
              </a:ext>
            </a:extLst>
          </p:cNvPr>
          <p:cNvPicPr>
            <a:picLocks noChangeAspect="1"/>
          </p:cNvPicPr>
          <p:nvPr/>
        </p:nvPicPr>
        <p:blipFill rotWithShape="1">
          <a:blip r:embed="rId8"/>
          <a:srcRect l="-6424" t="-3610" r="-3958" b="-6726"/>
          <a:stretch/>
        </p:blipFill>
        <p:spPr>
          <a:xfrm>
            <a:off x="9591184" y="390677"/>
            <a:ext cx="1595563" cy="1108489"/>
          </a:xfrm>
          <a:prstGeom prst="rect">
            <a:avLst/>
          </a:prstGeom>
          <a:solidFill>
            <a:schemeClr val="bg1"/>
          </a:solidFill>
        </p:spPr>
      </p:pic>
      <p:sp>
        <p:nvSpPr>
          <p:cNvPr id="6" name="Textfeld 5">
            <a:extLst>
              <a:ext uri="{FF2B5EF4-FFF2-40B4-BE49-F238E27FC236}">
                <a16:creationId xmlns:a16="http://schemas.microsoft.com/office/drawing/2014/main" id="{B1F2B9B9-905A-0730-C4CB-6C9BB3990AB6}"/>
              </a:ext>
            </a:extLst>
          </p:cNvPr>
          <p:cNvSpPr txBox="1"/>
          <p:nvPr/>
        </p:nvSpPr>
        <p:spPr>
          <a:xfrm>
            <a:off x="1144542" y="5446605"/>
            <a:ext cx="9236311" cy="1354217"/>
          </a:xfrm>
          <a:prstGeom prst="rect">
            <a:avLst/>
          </a:prstGeom>
          <a:noFill/>
        </p:spPr>
        <p:txBody>
          <a:bodyPr wrap="none" rtlCol="0">
            <a:spAutoFit/>
          </a:bodyPr>
          <a:lstStyle/>
          <a:p>
            <a:pPr>
              <a:spcAft>
                <a:spcPts val="1200"/>
              </a:spcAft>
            </a:pPr>
            <a:r>
              <a:rPr lang="de-DE" sz="2400" b="1" dirty="0"/>
              <a:t>Project Duration: 2018-08-01 </a:t>
            </a:r>
            <a:r>
              <a:rPr lang="de-DE" sz="2400" b="1" dirty="0" err="1"/>
              <a:t>till</a:t>
            </a:r>
            <a:r>
              <a:rPr lang="de-DE" sz="2400" b="1" dirty="0"/>
              <a:t> 2022-09-30		</a:t>
            </a:r>
          </a:p>
          <a:p>
            <a:r>
              <a:rPr lang="de-DE" sz="2400" b="1" dirty="0"/>
              <a:t>6 Project Partners plus 1 Sub-</a:t>
            </a:r>
            <a:r>
              <a:rPr lang="de-DE" sz="2400" b="1" dirty="0" err="1"/>
              <a:t>contractor</a:t>
            </a:r>
            <a:r>
              <a:rPr lang="de-DE" sz="2400" b="1" dirty="0"/>
              <a:t> (Medical Center Südwestfalen)</a:t>
            </a:r>
            <a:endParaRPr lang="de-DE" sz="2400" dirty="0"/>
          </a:p>
          <a:p>
            <a:endParaRPr lang="de-DE" sz="2400" dirty="0"/>
          </a:p>
        </p:txBody>
      </p:sp>
    </p:spTree>
    <p:extLst>
      <p:ext uri="{BB962C8B-B14F-4D97-AF65-F5344CB8AC3E}">
        <p14:creationId xmlns:p14="http://schemas.microsoft.com/office/powerpoint/2010/main" val="74948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15BC91-C373-486E-9926-3753E8148459}"/>
              </a:ext>
            </a:extLst>
          </p:cNvPr>
          <p:cNvSpPr>
            <a:spLocks noGrp="1"/>
          </p:cNvSpPr>
          <p:nvPr>
            <p:ph type="title"/>
          </p:nvPr>
        </p:nvSpPr>
        <p:spPr/>
        <p:txBody>
          <a:bodyPr>
            <a:normAutofit/>
          </a:bodyPr>
          <a:lstStyle/>
          <a:p>
            <a:r>
              <a:rPr lang="en-US" sz="3600" dirty="0"/>
              <a:t>Compression therapy in Edema – Treatment Methods</a:t>
            </a:r>
          </a:p>
        </p:txBody>
      </p:sp>
      <p:sp>
        <p:nvSpPr>
          <p:cNvPr id="4" name="Foliennummernplatzhalter 3">
            <a:extLst>
              <a:ext uri="{FF2B5EF4-FFF2-40B4-BE49-F238E27FC236}">
                <a16:creationId xmlns:a16="http://schemas.microsoft.com/office/drawing/2014/main" id="{00C752FE-5158-40B2-B39D-1AA684C3082B}"/>
              </a:ext>
            </a:extLst>
          </p:cNvPr>
          <p:cNvSpPr>
            <a:spLocks noGrp="1"/>
          </p:cNvSpPr>
          <p:nvPr>
            <p:ph type="sldNum" sz="quarter" idx="15"/>
          </p:nvPr>
        </p:nvSpPr>
        <p:spPr/>
        <p:txBody>
          <a:bodyPr/>
          <a:lstStyle/>
          <a:p>
            <a:fld id="{3899A8A9-2EB4-4CCD-9002-5A6F39FFAA7E}" type="slidenum">
              <a:rPr lang="de-DE" smtClean="0">
                <a:solidFill>
                  <a:schemeClr val="tx1"/>
                </a:solidFill>
              </a:rPr>
              <a:t>3</a:t>
            </a:fld>
            <a:endParaRPr lang="de-DE">
              <a:solidFill>
                <a:schemeClr val="tx1"/>
              </a:solidFill>
            </a:endParaRPr>
          </a:p>
        </p:txBody>
      </p:sp>
      <p:cxnSp>
        <p:nvCxnSpPr>
          <p:cNvPr id="11" name="Gerade Verbindung mit Pfeil 10">
            <a:extLst>
              <a:ext uri="{FF2B5EF4-FFF2-40B4-BE49-F238E27FC236}">
                <a16:creationId xmlns:a16="http://schemas.microsoft.com/office/drawing/2014/main" id="{B871317F-A1BE-4164-AA10-822EE2474591}"/>
              </a:ext>
            </a:extLst>
          </p:cNvPr>
          <p:cNvCxnSpPr>
            <a:cxnSpLocks/>
          </p:cNvCxnSpPr>
          <p:nvPr/>
        </p:nvCxnSpPr>
        <p:spPr>
          <a:xfrm flipV="1">
            <a:off x="1967541" y="1988840"/>
            <a:ext cx="0" cy="3839525"/>
          </a:xfrm>
          <a:prstGeom prst="straightConnector1">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F1AE3F02-E12B-44AE-94B3-F7F4E5C64C6C}"/>
              </a:ext>
            </a:extLst>
          </p:cNvPr>
          <p:cNvCxnSpPr>
            <a:cxnSpLocks/>
          </p:cNvCxnSpPr>
          <p:nvPr/>
        </p:nvCxnSpPr>
        <p:spPr>
          <a:xfrm>
            <a:off x="1967542" y="5828365"/>
            <a:ext cx="8256917" cy="0"/>
          </a:xfrm>
          <a:prstGeom prst="straightConnector1">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F2496192-468F-4BBA-8DDE-B8BFD2176784}"/>
              </a:ext>
            </a:extLst>
          </p:cNvPr>
          <p:cNvSpPr txBox="1"/>
          <p:nvPr/>
        </p:nvSpPr>
        <p:spPr>
          <a:xfrm>
            <a:off x="1023418" y="1611146"/>
            <a:ext cx="1440160" cy="813222"/>
          </a:xfrm>
          <a:prstGeom prst="rect">
            <a:avLst/>
          </a:prstGeom>
          <a:noFill/>
        </p:spPr>
        <p:txBody>
          <a:bodyPr wrap="square" lIns="0" tIns="0" rIns="0" bIns="0" rtlCol="0">
            <a:noAutofit/>
          </a:bodyPr>
          <a:lstStyle/>
          <a:p>
            <a:pPr>
              <a:buClr>
                <a:schemeClr val="tx2"/>
              </a:buClr>
              <a:buSzPct val="90000"/>
            </a:pPr>
            <a:r>
              <a:rPr lang="de-DE" b="1" dirty="0"/>
              <a:t>Mobility</a:t>
            </a:r>
            <a:br>
              <a:rPr lang="de-DE" b="1" dirty="0"/>
            </a:br>
            <a:r>
              <a:rPr lang="de-DE" b="1" dirty="0"/>
              <a:t>Level</a:t>
            </a:r>
          </a:p>
        </p:txBody>
      </p:sp>
      <p:sp>
        <p:nvSpPr>
          <p:cNvPr id="15" name="Textfeld 14">
            <a:extLst>
              <a:ext uri="{FF2B5EF4-FFF2-40B4-BE49-F238E27FC236}">
                <a16:creationId xmlns:a16="http://schemas.microsoft.com/office/drawing/2014/main" id="{8FDE9223-2362-484A-915F-BE17DC0F031D}"/>
              </a:ext>
            </a:extLst>
          </p:cNvPr>
          <p:cNvSpPr txBox="1"/>
          <p:nvPr/>
        </p:nvSpPr>
        <p:spPr>
          <a:xfrm>
            <a:off x="10329691" y="5708915"/>
            <a:ext cx="1576746" cy="647435"/>
          </a:xfrm>
          <a:prstGeom prst="rect">
            <a:avLst/>
          </a:prstGeom>
          <a:noFill/>
        </p:spPr>
        <p:txBody>
          <a:bodyPr wrap="square" lIns="0" tIns="0" rIns="0" bIns="0" rtlCol="0">
            <a:noAutofit/>
          </a:bodyPr>
          <a:lstStyle/>
          <a:p>
            <a:pPr>
              <a:buClr>
                <a:schemeClr val="tx2"/>
              </a:buClr>
              <a:buSzPct val="90000"/>
            </a:pPr>
            <a:r>
              <a:rPr lang="de-DE" b="1" dirty="0"/>
              <a:t>Phase </a:t>
            </a:r>
            <a:r>
              <a:rPr lang="de-DE" b="1" dirty="0" err="1"/>
              <a:t>of</a:t>
            </a:r>
            <a:r>
              <a:rPr lang="de-DE" b="1" dirty="0"/>
              <a:t> </a:t>
            </a:r>
          </a:p>
          <a:p>
            <a:pPr>
              <a:buClr>
                <a:schemeClr val="tx2"/>
              </a:buClr>
              <a:buSzPct val="90000"/>
            </a:pPr>
            <a:r>
              <a:rPr lang="de-DE" b="1" dirty="0" err="1"/>
              <a:t>therapy</a:t>
            </a:r>
            <a:endParaRPr lang="de-DE" b="1" dirty="0"/>
          </a:p>
        </p:txBody>
      </p:sp>
      <p:sp>
        <p:nvSpPr>
          <p:cNvPr id="16" name="Textfeld 15">
            <a:extLst>
              <a:ext uri="{FF2B5EF4-FFF2-40B4-BE49-F238E27FC236}">
                <a16:creationId xmlns:a16="http://schemas.microsoft.com/office/drawing/2014/main" id="{5A92F1ED-1D52-4A0E-8FAA-31F3ACE1A44C}"/>
              </a:ext>
            </a:extLst>
          </p:cNvPr>
          <p:cNvSpPr txBox="1"/>
          <p:nvPr/>
        </p:nvSpPr>
        <p:spPr>
          <a:xfrm rot="16200000">
            <a:off x="1067877" y="2807882"/>
            <a:ext cx="1100765" cy="333739"/>
          </a:xfrm>
          <a:prstGeom prst="rect">
            <a:avLst/>
          </a:prstGeom>
          <a:noFill/>
        </p:spPr>
        <p:txBody>
          <a:bodyPr wrap="none" lIns="0" tIns="0" rIns="0" bIns="0" rtlCol="0">
            <a:noAutofit/>
          </a:bodyPr>
          <a:lstStyle/>
          <a:p>
            <a:pPr>
              <a:buClr>
                <a:schemeClr val="tx2"/>
              </a:buClr>
              <a:buSzPct val="90000"/>
            </a:pPr>
            <a:r>
              <a:rPr lang="de-DE" sz="2400" b="1" dirty="0"/>
              <a:t>Mobile</a:t>
            </a:r>
          </a:p>
        </p:txBody>
      </p:sp>
      <p:sp>
        <p:nvSpPr>
          <p:cNvPr id="17" name="Textfeld 16">
            <a:extLst>
              <a:ext uri="{FF2B5EF4-FFF2-40B4-BE49-F238E27FC236}">
                <a16:creationId xmlns:a16="http://schemas.microsoft.com/office/drawing/2014/main" id="{F861837D-D92A-4CDA-AE1A-1BF1B5772C2D}"/>
              </a:ext>
            </a:extLst>
          </p:cNvPr>
          <p:cNvSpPr txBox="1"/>
          <p:nvPr/>
        </p:nvSpPr>
        <p:spPr>
          <a:xfrm rot="16200000">
            <a:off x="1081078" y="4427703"/>
            <a:ext cx="1189432" cy="448810"/>
          </a:xfrm>
          <a:prstGeom prst="rect">
            <a:avLst/>
          </a:prstGeom>
          <a:noFill/>
        </p:spPr>
        <p:txBody>
          <a:bodyPr wrap="none" lIns="0" tIns="0" rIns="0" bIns="0" rtlCol="0">
            <a:noAutofit/>
          </a:bodyPr>
          <a:lstStyle/>
          <a:p>
            <a:pPr>
              <a:buClr>
                <a:schemeClr val="tx2"/>
              </a:buClr>
              <a:buSzPct val="90000"/>
            </a:pPr>
            <a:r>
              <a:rPr lang="de-DE" sz="2400" b="1" dirty="0"/>
              <a:t>Immobile</a:t>
            </a:r>
          </a:p>
        </p:txBody>
      </p:sp>
      <p:sp>
        <p:nvSpPr>
          <p:cNvPr id="18" name="Textfeld 17">
            <a:extLst>
              <a:ext uri="{FF2B5EF4-FFF2-40B4-BE49-F238E27FC236}">
                <a16:creationId xmlns:a16="http://schemas.microsoft.com/office/drawing/2014/main" id="{4771FEA5-3B91-48E5-9EAA-D475F91F9CE1}"/>
              </a:ext>
            </a:extLst>
          </p:cNvPr>
          <p:cNvSpPr txBox="1"/>
          <p:nvPr/>
        </p:nvSpPr>
        <p:spPr>
          <a:xfrm>
            <a:off x="2878208" y="5956145"/>
            <a:ext cx="1670442" cy="386360"/>
          </a:xfrm>
          <a:prstGeom prst="rect">
            <a:avLst/>
          </a:prstGeom>
          <a:noFill/>
        </p:spPr>
        <p:txBody>
          <a:bodyPr wrap="none" lIns="0" tIns="0" rIns="0" bIns="0" rtlCol="0">
            <a:noAutofit/>
          </a:bodyPr>
          <a:lstStyle/>
          <a:p>
            <a:pPr>
              <a:buClr>
                <a:schemeClr val="tx2"/>
              </a:buClr>
              <a:buSzPct val="90000"/>
            </a:pPr>
            <a:r>
              <a:rPr lang="en-US" sz="2400" b="1" dirty="0"/>
              <a:t>Decongestion</a:t>
            </a:r>
          </a:p>
        </p:txBody>
      </p:sp>
      <p:sp>
        <p:nvSpPr>
          <p:cNvPr id="19" name="Textfeld 18">
            <a:extLst>
              <a:ext uri="{FF2B5EF4-FFF2-40B4-BE49-F238E27FC236}">
                <a16:creationId xmlns:a16="http://schemas.microsoft.com/office/drawing/2014/main" id="{50BDC73F-D4BA-4CFE-9F00-75AC4E26B78B}"/>
              </a:ext>
            </a:extLst>
          </p:cNvPr>
          <p:cNvSpPr txBox="1"/>
          <p:nvPr/>
        </p:nvSpPr>
        <p:spPr>
          <a:xfrm>
            <a:off x="7125345" y="5971025"/>
            <a:ext cx="1981474" cy="395632"/>
          </a:xfrm>
          <a:prstGeom prst="rect">
            <a:avLst/>
          </a:prstGeom>
          <a:noFill/>
        </p:spPr>
        <p:txBody>
          <a:bodyPr wrap="none" lIns="0" tIns="0" rIns="0" bIns="0" rtlCol="0">
            <a:noAutofit/>
          </a:bodyPr>
          <a:lstStyle/>
          <a:p>
            <a:pPr>
              <a:buClr>
                <a:schemeClr val="tx2"/>
              </a:buClr>
              <a:buSzPct val="90000"/>
            </a:pPr>
            <a:r>
              <a:rPr lang="de-DE" sz="2400" b="1" dirty="0"/>
              <a:t>Maintenance</a:t>
            </a:r>
          </a:p>
        </p:txBody>
      </p:sp>
      <p:sp>
        <p:nvSpPr>
          <p:cNvPr id="20" name="Rechteck: abgerundete Ecken 19">
            <a:extLst>
              <a:ext uri="{FF2B5EF4-FFF2-40B4-BE49-F238E27FC236}">
                <a16:creationId xmlns:a16="http://schemas.microsoft.com/office/drawing/2014/main" id="{93E915E3-9B5E-4954-A6C8-F9AFD71A5C2C}"/>
              </a:ext>
            </a:extLst>
          </p:cNvPr>
          <p:cNvSpPr/>
          <p:nvPr/>
        </p:nvSpPr>
        <p:spPr>
          <a:xfrm>
            <a:off x="2109318" y="4057392"/>
            <a:ext cx="7888309" cy="16252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r>
              <a:rPr lang="de-DE" sz="1600" cap="all" dirty="0">
                <a:solidFill>
                  <a:schemeClr val="tx1"/>
                </a:solidFill>
              </a:rPr>
              <a:t>	</a:t>
            </a:r>
            <a:r>
              <a:rPr lang="de-DE" sz="2000" cap="all" dirty="0" err="1">
                <a:solidFill>
                  <a:schemeClr val="bg1">
                    <a:lumMod val="95000"/>
                  </a:schemeClr>
                </a:solidFill>
              </a:rPr>
              <a:t>Intermittent</a:t>
            </a:r>
            <a:endParaRPr lang="de-DE" sz="2000" cap="all" dirty="0">
              <a:solidFill>
                <a:schemeClr val="bg1">
                  <a:lumMod val="95000"/>
                </a:schemeClr>
              </a:solidFill>
            </a:endParaRPr>
          </a:p>
          <a:p>
            <a:r>
              <a:rPr lang="de-DE" sz="1600" cap="all" dirty="0">
                <a:solidFill>
                  <a:schemeClr val="bg1">
                    <a:lumMod val="95000"/>
                  </a:schemeClr>
                </a:solidFill>
              </a:rPr>
              <a:t>	</a:t>
            </a:r>
            <a:r>
              <a:rPr lang="de-DE" sz="2000" cap="all" dirty="0" err="1">
                <a:solidFill>
                  <a:schemeClr val="bg1">
                    <a:lumMod val="95000"/>
                  </a:schemeClr>
                </a:solidFill>
              </a:rPr>
              <a:t>Pneumatic</a:t>
            </a:r>
            <a:r>
              <a:rPr lang="de-DE" sz="2000" cap="all" dirty="0">
                <a:solidFill>
                  <a:schemeClr val="bg1">
                    <a:lumMod val="95000"/>
                  </a:schemeClr>
                </a:solidFill>
              </a:rPr>
              <a:t> </a:t>
            </a:r>
            <a:br>
              <a:rPr lang="de-DE" sz="2000" cap="all" dirty="0">
                <a:solidFill>
                  <a:schemeClr val="bg1">
                    <a:lumMod val="95000"/>
                  </a:schemeClr>
                </a:solidFill>
              </a:rPr>
            </a:br>
            <a:r>
              <a:rPr lang="de-DE" sz="2000" cap="all" dirty="0">
                <a:solidFill>
                  <a:schemeClr val="bg1">
                    <a:lumMod val="95000"/>
                  </a:schemeClr>
                </a:solidFill>
              </a:rPr>
              <a:t>	</a:t>
            </a:r>
            <a:r>
              <a:rPr lang="de-DE" sz="2000" cap="all" dirty="0" err="1">
                <a:solidFill>
                  <a:schemeClr val="bg1">
                    <a:lumMod val="95000"/>
                  </a:schemeClr>
                </a:solidFill>
              </a:rPr>
              <a:t>Compression</a:t>
            </a:r>
            <a:endParaRPr lang="de-DE" sz="2000" cap="all" dirty="0">
              <a:solidFill>
                <a:schemeClr val="bg1">
                  <a:lumMod val="95000"/>
                </a:schemeClr>
              </a:solidFill>
            </a:endParaRPr>
          </a:p>
        </p:txBody>
      </p:sp>
      <p:sp>
        <p:nvSpPr>
          <p:cNvPr id="21" name="Rechteck: abgerundete Ecken 20">
            <a:extLst>
              <a:ext uri="{FF2B5EF4-FFF2-40B4-BE49-F238E27FC236}">
                <a16:creationId xmlns:a16="http://schemas.microsoft.com/office/drawing/2014/main" id="{9F149F4B-6172-45D9-8437-49B53D5FD8C1}"/>
              </a:ext>
            </a:extLst>
          </p:cNvPr>
          <p:cNvSpPr/>
          <p:nvPr/>
        </p:nvSpPr>
        <p:spPr>
          <a:xfrm>
            <a:off x="2151845" y="2355120"/>
            <a:ext cx="3848144" cy="16252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r>
              <a:rPr lang="en-US" sz="2000" cap="all" dirty="0"/>
              <a:t>Compression</a:t>
            </a:r>
          </a:p>
          <a:p>
            <a:r>
              <a:rPr lang="en-US" sz="2000" cap="all" dirty="0"/>
              <a:t>Bandage</a:t>
            </a:r>
          </a:p>
        </p:txBody>
      </p:sp>
      <p:sp>
        <p:nvSpPr>
          <p:cNvPr id="22" name="Rechteck: abgerundete Ecken 21">
            <a:extLst>
              <a:ext uri="{FF2B5EF4-FFF2-40B4-BE49-F238E27FC236}">
                <a16:creationId xmlns:a16="http://schemas.microsoft.com/office/drawing/2014/main" id="{2CA3E8BD-411F-4C05-8B0B-14B7174162FA}"/>
              </a:ext>
            </a:extLst>
          </p:cNvPr>
          <p:cNvSpPr/>
          <p:nvPr/>
        </p:nvSpPr>
        <p:spPr>
          <a:xfrm>
            <a:off x="6118441" y="2345721"/>
            <a:ext cx="3848144" cy="162524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ctr" anchorCtr="0" forceAA="0" compatLnSpc="1">
            <a:prstTxWarp prst="textNoShape">
              <a:avLst/>
            </a:prstTxWarp>
            <a:noAutofit/>
          </a:bodyPr>
          <a:lstStyle/>
          <a:p>
            <a:endParaRPr lang="de-DE" sz="1600" cap="all" dirty="0"/>
          </a:p>
          <a:p>
            <a:r>
              <a:rPr lang="de-DE" sz="2000" cap="all" dirty="0" err="1"/>
              <a:t>Compression</a:t>
            </a:r>
            <a:br>
              <a:rPr lang="de-DE" sz="2000" cap="all" dirty="0"/>
            </a:br>
            <a:r>
              <a:rPr lang="de-DE" sz="2000" cap="all" dirty="0" err="1"/>
              <a:t>stOCKINGS</a:t>
            </a:r>
            <a:endParaRPr lang="de-DE" sz="2000" cap="all" dirty="0"/>
          </a:p>
          <a:p>
            <a:endParaRPr lang="de-DE" sz="1600" cap="all" dirty="0"/>
          </a:p>
        </p:txBody>
      </p:sp>
      <p:pic>
        <p:nvPicPr>
          <p:cNvPr id="25" name="Grafik 24">
            <a:extLst>
              <a:ext uri="{FF2B5EF4-FFF2-40B4-BE49-F238E27FC236}">
                <a16:creationId xmlns:a16="http://schemas.microsoft.com/office/drawing/2014/main" id="{4C382360-BB35-470B-B6D5-C11A99827879}"/>
              </a:ext>
            </a:extLst>
          </p:cNvPr>
          <p:cNvPicPr>
            <a:picLocks/>
          </p:cNvPicPr>
          <p:nvPr/>
        </p:nvPicPr>
        <p:blipFill>
          <a:blip r:embed="rId2"/>
          <a:srcRect l="3513" r="3513"/>
          <a:stretch/>
        </p:blipFill>
        <p:spPr>
          <a:xfrm>
            <a:off x="4135709" y="2567744"/>
            <a:ext cx="1671897" cy="1200000"/>
          </a:xfrm>
          <a:prstGeom prst="rect">
            <a:avLst/>
          </a:prstGeom>
        </p:spPr>
      </p:pic>
      <p:pic>
        <p:nvPicPr>
          <p:cNvPr id="8" name="Grafik 7">
            <a:extLst>
              <a:ext uri="{FF2B5EF4-FFF2-40B4-BE49-F238E27FC236}">
                <a16:creationId xmlns:a16="http://schemas.microsoft.com/office/drawing/2014/main" id="{D1D6FB17-B988-4DB3-A819-AA30B980B116}"/>
              </a:ext>
            </a:extLst>
          </p:cNvPr>
          <p:cNvPicPr>
            <a:picLocks noChangeAspect="1"/>
          </p:cNvPicPr>
          <p:nvPr/>
        </p:nvPicPr>
        <p:blipFill rotWithShape="1">
          <a:blip r:embed="rId3"/>
          <a:srcRect l="10373" r="9661"/>
          <a:stretch/>
        </p:blipFill>
        <p:spPr>
          <a:xfrm>
            <a:off x="8592277" y="2404997"/>
            <a:ext cx="895680" cy="1233513"/>
          </a:xfrm>
          <a:prstGeom prst="rect">
            <a:avLst/>
          </a:prstGeom>
        </p:spPr>
      </p:pic>
      <p:sp>
        <p:nvSpPr>
          <p:cNvPr id="28" name="Textfeld 27">
            <a:extLst>
              <a:ext uri="{FF2B5EF4-FFF2-40B4-BE49-F238E27FC236}">
                <a16:creationId xmlns:a16="http://schemas.microsoft.com/office/drawing/2014/main" id="{D1C305E2-1DFC-4BB1-9625-8536F5012FE1}"/>
              </a:ext>
            </a:extLst>
          </p:cNvPr>
          <p:cNvSpPr txBox="1"/>
          <p:nvPr/>
        </p:nvSpPr>
        <p:spPr>
          <a:xfrm>
            <a:off x="6335861" y="3638510"/>
            <a:ext cx="3560443" cy="297646"/>
          </a:xfrm>
          <a:prstGeom prst="rect">
            <a:avLst/>
          </a:prstGeom>
          <a:noFill/>
        </p:spPr>
        <p:txBody>
          <a:bodyPr wrap="square">
            <a:spAutoFit/>
          </a:bodyPr>
          <a:lstStyle/>
          <a:p>
            <a:r>
              <a:rPr lang="de-DE" sz="667" dirty="0">
                <a:solidFill>
                  <a:schemeClr val="bg1"/>
                </a:solidFill>
              </a:rPr>
              <a:t>VenoTrain® </a:t>
            </a:r>
            <a:r>
              <a:rPr lang="de-DE" sz="667" dirty="0" err="1">
                <a:solidFill>
                  <a:schemeClr val="bg1"/>
                </a:solidFill>
              </a:rPr>
              <a:t>compression</a:t>
            </a:r>
            <a:r>
              <a:rPr lang="de-DE" sz="667" dirty="0">
                <a:solidFill>
                  <a:schemeClr val="bg1"/>
                </a:solidFill>
              </a:rPr>
              <a:t> </a:t>
            </a:r>
            <a:r>
              <a:rPr lang="de-DE" sz="667" dirty="0" err="1">
                <a:solidFill>
                  <a:schemeClr val="bg1"/>
                </a:solidFill>
              </a:rPr>
              <a:t>stockings</a:t>
            </a:r>
            <a:r>
              <a:rPr lang="de-DE" sz="667" dirty="0">
                <a:solidFill>
                  <a:schemeClr val="bg1"/>
                </a:solidFill>
              </a:rPr>
              <a:t>“. o. J. Zugegriffen 31. March 2023. https://www.bauerfeind.de/de/produkte/kompressionsstruempfe </a:t>
            </a:r>
          </a:p>
        </p:txBody>
      </p:sp>
      <p:pic>
        <p:nvPicPr>
          <p:cNvPr id="30" name="Grafik 29">
            <a:extLst>
              <a:ext uri="{FF2B5EF4-FFF2-40B4-BE49-F238E27FC236}">
                <a16:creationId xmlns:a16="http://schemas.microsoft.com/office/drawing/2014/main" id="{3006AE7E-763C-418C-A94C-80D831785FC6}"/>
              </a:ext>
            </a:extLst>
          </p:cNvPr>
          <p:cNvPicPr>
            <a:picLocks noChangeAspect="1"/>
          </p:cNvPicPr>
          <p:nvPr/>
        </p:nvPicPr>
        <p:blipFill>
          <a:blip r:embed="rId4"/>
          <a:stretch>
            <a:fillRect/>
          </a:stretch>
        </p:blipFill>
        <p:spPr>
          <a:xfrm>
            <a:off x="5955894" y="4152843"/>
            <a:ext cx="3797300" cy="1295400"/>
          </a:xfrm>
          <a:prstGeom prst="rect">
            <a:avLst/>
          </a:prstGeom>
        </p:spPr>
      </p:pic>
      <p:sp>
        <p:nvSpPr>
          <p:cNvPr id="32" name="Textfeld 31">
            <a:extLst>
              <a:ext uri="{FF2B5EF4-FFF2-40B4-BE49-F238E27FC236}">
                <a16:creationId xmlns:a16="http://schemas.microsoft.com/office/drawing/2014/main" id="{DCB132A9-112E-4EF4-98E5-1E0F47C2E684}"/>
              </a:ext>
            </a:extLst>
          </p:cNvPr>
          <p:cNvSpPr txBox="1"/>
          <p:nvPr/>
        </p:nvSpPr>
        <p:spPr>
          <a:xfrm>
            <a:off x="5807606" y="5421816"/>
            <a:ext cx="6429373" cy="194990"/>
          </a:xfrm>
          <a:prstGeom prst="rect">
            <a:avLst/>
          </a:prstGeom>
          <a:noFill/>
        </p:spPr>
        <p:txBody>
          <a:bodyPr wrap="square">
            <a:spAutoFit/>
          </a:bodyPr>
          <a:lstStyle/>
          <a:p>
            <a:r>
              <a:rPr lang="de-DE" sz="667" dirty="0">
                <a:solidFill>
                  <a:schemeClr val="bg2">
                    <a:lumMod val="20000"/>
                    <a:lumOff val="80000"/>
                  </a:schemeClr>
                </a:solidFill>
              </a:rPr>
              <a:t>„Bösl Medizintechnik“. o. J. Zugegriffen 10. Januar 2023. https://www.boesl-med.de/system/system.htm.</a:t>
            </a:r>
          </a:p>
        </p:txBody>
      </p:sp>
    </p:spTree>
    <p:extLst>
      <p:ext uri="{BB962C8B-B14F-4D97-AF65-F5344CB8AC3E}">
        <p14:creationId xmlns:p14="http://schemas.microsoft.com/office/powerpoint/2010/main" val="4666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345AA45-EEAF-4978-9234-996768D0C34E}"/>
              </a:ext>
            </a:extLst>
          </p:cNvPr>
          <p:cNvSpPr>
            <a:spLocks noGrp="1"/>
          </p:cNvSpPr>
          <p:nvPr>
            <p:ph type="sldNum" sz="quarter" idx="17"/>
          </p:nvPr>
        </p:nvSpPr>
        <p:spPr>
          <a:xfrm>
            <a:off x="8610600" y="6117814"/>
            <a:ext cx="2743200" cy="365125"/>
          </a:xfrm>
        </p:spPr>
        <p:txBody>
          <a:bodyPr/>
          <a:lstStyle/>
          <a:p>
            <a:fld id="{1B64F9B6-15C8-4578-B21B-A42AFC8359EB}" type="slidenum">
              <a:rPr lang="de-DE" smtClean="0">
                <a:solidFill>
                  <a:schemeClr val="tx1"/>
                </a:solidFill>
              </a:rPr>
              <a:pPr/>
              <a:t>4</a:t>
            </a:fld>
            <a:endParaRPr lang="de-DE">
              <a:solidFill>
                <a:schemeClr val="tx1"/>
              </a:solidFill>
            </a:endParaRPr>
          </a:p>
        </p:txBody>
      </p:sp>
      <p:graphicFrame>
        <p:nvGraphicFramePr>
          <p:cNvPr id="6" name="Tabelle 6">
            <a:extLst>
              <a:ext uri="{FF2B5EF4-FFF2-40B4-BE49-F238E27FC236}">
                <a16:creationId xmlns:a16="http://schemas.microsoft.com/office/drawing/2014/main" id="{4355E34C-B16F-42B5-B06A-EA50528BC783}"/>
              </a:ext>
            </a:extLst>
          </p:cNvPr>
          <p:cNvGraphicFramePr>
            <a:graphicFrameLocks noGrp="1"/>
          </p:cNvGraphicFramePr>
          <p:nvPr>
            <p:extLst>
              <p:ext uri="{D42A27DB-BD31-4B8C-83A1-F6EECF244321}">
                <p14:modId xmlns:p14="http://schemas.microsoft.com/office/powerpoint/2010/main" val="3440153317"/>
              </p:ext>
            </p:extLst>
          </p:nvPr>
        </p:nvGraphicFramePr>
        <p:xfrm>
          <a:off x="447411" y="1532195"/>
          <a:ext cx="11324612" cy="4724400"/>
        </p:xfrm>
        <a:graphic>
          <a:graphicData uri="http://schemas.openxmlformats.org/drawingml/2006/table">
            <a:tbl>
              <a:tblPr firstRow="1" bandRow="1">
                <a:tableStyleId>{72833802-FEF1-4C79-8D5D-14CF1EAF98D9}</a:tableStyleId>
              </a:tblPr>
              <a:tblGrid>
                <a:gridCol w="2831153">
                  <a:extLst>
                    <a:ext uri="{9D8B030D-6E8A-4147-A177-3AD203B41FA5}">
                      <a16:colId xmlns:a16="http://schemas.microsoft.com/office/drawing/2014/main" val="4277969669"/>
                    </a:ext>
                  </a:extLst>
                </a:gridCol>
                <a:gridCol w="2831153">
                  <a:extLst>
                    <a:ext uri="{9D8B030D-6E8A-4147-A177-3AD203B41FA5}">
                      <a16:colId xmlns:a16="http://schemas.microsoft.com/office/drawing/2014/main" val="3330880536"/>
                    </a:ext>
                  </a:extLst>
                </a:gridCol>
                <a:gridCol w="2831153">
                  <a:extLst>
                    <a:ext uri="{9D8B030D-6E8A-4147-A177-3AD203B41FA5}">
                      <a16:colId xmlns:a16="http://schemas.microsoft.com/office/drawing/2014/main" val="3267888557"/>
                    </a:ext>
                  </a:extLst>
                </a:gridCol>
                <a:gridCol w="2831153">
                  <a:extLst>
                    <a:ext uri="{9D8B030D-6E8A-4147-A177-3AD203B41FA5}">
                      <a16:colId xmlns:a16="http://schemas.microsoft.com/office/drawing/2014/main" val="3947398977"/>
                    </a:ext>
                  </a:extLst>
                </a:gridCol>
              </a:tblGrid>
              <a:tr h="568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500" b="1" dirty="0" err="1"/>
                        <a:t>Circumference</a:t>
                      </a:r>
                      <a:r>
                        <a:rPr lang="de-DE" sz="1500" b="1" dirty="0"/>
                        <a:t> </a:t>
                      </a:r>
                      <a:r>
                        <a:rPr lang="de-DE" sz="1500" b="1" dirty="0" err="1"/>
                        <a:t>measurement</a:t>
                      </a:r>
                      <a:r>
                        <a:rPr lang="de-DE" sz="1500" b="1" dirty="0"/>
                        <a:t> </a:t>
                      </a:r>
                      <a:r>
                        <a:rPr lang="de-DE" sz="1500" b="1" dirty="0" err="1"/>
                        <a:t>according</a:t>
                      </a:r>
                      <a:r>
                        <a:rPr lang="de-DE" sz="1500" b="1" dirty="0"/>
                        <a:t> </a:t>
                      </a:r>
                      <a:r>
                        <a:rPr lang="de-DE" sz="1500" b="1" dirty="0" err="1"/>
                        <a:t>to</a:t>
                      </a:r>
                      <a:r>
                        <a:rPr lang="de-DE" sz="1500" b="1" dirty="0"/>
                        <a:t> KUHNKE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1500" b="1" dirty="0"/>
                        <a:t>PEROMETER</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1500" b="1" dirty="0"/>
                        <a:t>BODYTRONIC</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1500" b="1" dirty="0"/>
                        <a:t>VOLUMETER (WATER)</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17373925"/>
                  </a:ext>
                </a:extLst>
              </a:tr>
              <a:tr h="4145280">
                <a:tc>
                  <a:txBody>
                    <a:bodyPr/>
                    <a:lstStyle/>
                    <a:p>
                      <a:endParaRPr lang="de-DE" sz="2400" dirty="0"/>
                    </a:p>
                  </a:txBody>
                  <a:tcPr marL="121920" marR="121920" marT="60960" marB="60960">
                    <a:lnL w="9525" cap="flat" cmpd="sng" algn="ctr">
                      <a:noFill/>
                      <a:prstDash val="solid"/>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txBody>
                  <a:tcPr marL="121920" marR="121920" marT="60960" marB="60960">
                    <a:lnL>
                      <a:noFill/>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endParaRPr lang="de-DE" sz="2400" dirty="0"/>
                    </a:p>
                  </a:txBody>
                  <a:tcPr marL="121920" marR="121920" marT="60960" marB="60960">
                    <a:lnL>
                      <a:noFill/>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endParaRPr lang="de-DE" sz="2400" dirty="0"/>
                    </a:p>
                  </a:txBody>
                  <a:tcPr marL="121920" marR="121920" marT="60960" marB="60960">
                    <a:lnL>
                      <a:noFill/>
                    </a:lnL>
                    <a:lnR w="9525" cap="flat" cmpd="sng" algn="ctr">
                      <a:noFill/>
                      <a:prstDash val="soli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1656352"/>
                  </a:ext>
                </a:extLst>
              </a:tr>
            </a:tbl>
          </a:graphicData>
        </a:graphic>
      </p:graphicFrame>
      <p:pic>
        <p:nvPicPr>
          <p:cNvPr id="20" name="Grafik 19">
            <a:extLst>
              <a:ext uri="{FF2B5EF4-FFF2-40B4-BE49-F238E27FC236}">
                <a16:creationId xmlns:a16="http://schemas.microsoft.com/office/drawing/2014/main" id="{BA5102CF-245C-4FF6-AB00-73D524EFAD69}"/>
              </a:ext>
            </a:extLst>
          </p:cNvPr>
          <p:cNvPicPr>
            <a:picLocks noChangeAspect="1"/>
          </p:cNvPicPr>
          <p:nvPr/>
        </p:nvPicPr>
        <p:blipFill rotWithShape="1">
          <a:blip r:embed="rId2"/>
          <a:srcRect l="9341" r="580"/>
          <a:stretch/>
        </p:blipFill>
        <p:spPr>
          <a:xfrm>
            <a:off x="6192010" y="2134347"/>
            <a:ext cx="2691132" cy="3499749"/>
          </a:xfrm>
          <a:prstGeom prst="rect">
            <a:avLst/>
          </a:prstGeom>
        </p:spPr>
      </p:pic>
      <p:pic>
        <p:nvPicPr>
          <p:cNvPr id="24" name="Grafik 23">
            <a:extLst>
              <a:ext uri="{FF2B5EF4-FFF2-40B4-BE49-F238E27FC236}">
                <a16:creationId xmlns:a16="http://schemas.microsoft.com/office/drawing/2014/main" id="{5C6EB1EA-9427-4F0E-8068-CABCBAE4F22C}"/>
              </a:ext>
            </a:extLst>
          </p:cNvPr>
          <p:cNvPicPr>
            <a:picLocks noChangeAspect="1"/>
          </p:cNvPicPr>
          <p:nvPr/>
        </p:nvPicPr>
        <p:blipFill>
          <a:blip r:embed="rId3"/>
          <a:stretch>
            <a:fillRect/>
          </a:stretch>
        </p:blipFill>
        <p:spPr>
          <a:xfrm>
            <a:off x="3806644" y="2126213"/>
            <a:ext cx="1811765" cy="3507883"/>
          </a:xfrm>
          <a:prstGeom prst="rect">
            <a:avLst/>
          </a:prstGeom>
        </p:spPr>
      </p:pic>
      <p:pic>
        <p:nvPicPr>
          <p:cNvPr id="28" name="Grafik 27">
            <a:extLst>
              <a:ext uri="{FF2B5EF4-FFF2-40B4-BE49-F238E27FC236}">
                <a16:creationId xmlns:a16="http://schemas.microsoft.com/office/drawing/2014/main" id="{802BF107-832B-4BC8-A141-4420EECB7321}"/>
              </a:ext>
            </a:extLst>
          </p:cNvPr>
          <p:cNvPicPr>
            <a:picLocks noChangeAspect="1"/>
          </p:cNvPicPr>
          <p:nvPr/>
        </p:nvPicPr>
        <p:blipFill>
          <a:blip r:embed="rId4"/>
          <a:stretch>
            <a:fillRect/>
          </a:stretch>
        </p:blipFill>
        <p:spPr>
          <a:xfrm>
            <a:off x="1032014" y="4918656"/>
            <a:ext cx="1586365" cy="676984"/>
          </a:xfrm>
          <a:prstGeom prst="rect">
            <a:avLst/>
          </a:prstGeom>
        </p:spPr>
      </p:pic>
      <p:pic>
        <p:nvPicPr>
          <p:cNvPr id="32" name="Grafik 31">
            <a:extLst>
              <a:ext uri="{FF2B5EF4-FFF2-40B4-BE49-F238E27FC236}">
                <a16:creationId xmlns:a16="http://schemas.microsoft.com/office/drawing/2014/main" id="{EC170A98-4A2D-4B81-8FB5-276E2D4765A4}"/>
              </a:ext>
            </a:extLst>
          </p:cNvPr>
          <p:cNvPicPr>
            <a:picLocks noChangeAspect="1"/>
          </p:cNvPicPr>
          <p:nvPr/>
        </p:nvPicPr>
        <p:blipFill>
          <a:blip r:embed="rId5"/>
          <a:stretch>
            <a:fillRect/>
          </a:stretch>
        </p:blipFill>
        <p:spPr>
          <a:xfrm>
            <a:off x="1295467" y="3554507"/>
            <a:ext cx="1132375" cy="979108"/>
          </a:xfrm>
          <a:prstGeom prst="rect">
            <a:avLst/>
          </a:prstGeom>
        </p:spPr>
      </p:pic>
      <p:pic>
        <p:nvPicPr>
          <p:cNvPr id="34" name="Grafik 33">
            <a:extLst>
              <a:ext uri="{FF2B5EF4-FFF2-40B4-BE49-F238E27FC236}">
                <a16:creationId xmlns:a16="http://schemas.microsoft.com/office/drawing/2014/main" id="{11DDD2F3-D1BD-41B9-B1A0-1DB6E95DAB57}"/>
              </a:ext>
            </a:extLst>
          </p:cNvPr>
          <p:cNvPicPr>
            <a:picLocks noChangeAspect="1"/>
          </p:cNvPicPr>
          <p:nvPr/>
        </p:nvPicPr>
        <p:blipFill rotWithShape="1">
          <a:blip r:embed="rId6"/>
          <a:srcRect l="16460" t="4590" r="14185" b="2889"/>
          <a:stretch/>
        </p:blipFill>
        <p:spPr>
          <a:xfrm>
            <a:off x="9520604" y="2132608"/>
            <a:ext cx="1766957" cy="3499749"/>
          </a:xfrm>
          <a:prstGeom prst="rect">
            <a:avLst/>
          </a:prstGeom>
        </p:spPr>
      </p:pic>
      <p:sp>
        <p:nvSpPr>
          <p:cNvPr id="37" name="Textfeld 36">
            <a:extLst>
              <a:ext uri="{FF2B5EF4-FFF2-40B4-BE49-F238E27FC236}">
                <a16:creationId xmlns:a16="http://schemas.microsoft.com/office/drawing/2014/main" id="{3150FAFF-E20D-415A-9DD1-6AF7E64717A7}"/>
              </a:ext>
            </a:extLst>
          </p:cNvPr>
          <p:cNvSpPr txBox="1"/>
          <p:nvPr/>
        </p:nvSpPr>
        <p:spPr>
          <a:xfrm>
            <a:off x="335360" y="4438603"/>
            <a:ext cx="3004776" cy="502958"/>
          </a:xfrm>
          <a:prstGeom prst="rect">
            <a:avLst/>
          </a:prstGeom>
          <a:noFill/>
        </p:spPr>
        <p:txBody>
          <a:bodyPr wrap="square">
            <a:spAutoFit/>
          </a:bodyPr>
          <a:lstStyle/>
          <a:p>
            <a:pPr algn="just"/>
            <a:r>
              <a:rPr lang="de-DE" sz="667" dirty="0"/>
              <a:t>„Ergonomisches Umfangsmessband </a:t>
            </a:r>
            <a:r>
              <a:rPr lang="de-DE" sz="667" dirty="0" err="1"/>
              <a:t>seca</a:t>
            </a:r>
            <a:r>
              <a:rPr lang="de-DE" sz="667" dirty="0"/>
              <a:t> 201 | </a:t>
            </a:r>
            <a:r>
              <a:rPr lang="de-DE" sz="667" dirty="0" err="1"/>
              <a:t>Diaprax</a:t>
            </a:r>
            <a:r>
              <a:rPr lang="de-DE" sz="667" dirty="0"/>
              <a:t>“. o. J. https://www.diaprax.de/. Zugegriffen 9. Januar 2023. https://www.diaprax.de/praxisbedarf/waagen/messgeraete/ergonomisches-umfangsmessband-seca-201.html.</a:t>
            </a:r>
          </a:p>
        </p:txBody>
      </p:sp>
      <p:sp>
        <p:nvSpPr>
          <p:cNvPr id="38" name="Textfeld 37">
            <a:extLst>
              <a:ext uri="{FF2B5EF4-FFF2-40B4-BE49-F238E27FC236}">
                <a16:creationId xmlns:a16="http://schemas.microsoft.com/office/drawing/2014/main" id="{D512154C-480C-4D21-B247-059D8D83B0B4}"/>
              </a:ext>
            </a:extLst>
          </p:cNvPr>
          <p:cNvSpPr txBox="1"/>
          <p:nvPr/>
        </p:nvSpPr>
        <p:spPr>
          <a:xfrm>
            <a:off x="335360" y="5659961"/>
            <a:ext cx="3004777" cy="400302"/>
          </a:xfrm>
          <a:prstGeom prst="rect">
            <a:avLst/>
          </a:prstGeom>
          <a:noFill/>
        </p:spPr>
        <p:txBody>
          <a:bodyPr wrap="square">
            <a:spAutoFit/>
          </a:bodyPr>
          <a:lstStyle/>
          <a:p>
            <a:pPr algn="just"/>
            <a:r>
              <a:rPr lang="de-DE" sz="667" dirty="0"/>
              <a:t>„Vogel Germany • Produkte • Kataloge und Prospekte • Edition“. o. J. Zugegriffen 9. Januar 2023. https://www.vogel-germany.de/produkte-kataloge-prospekte-edition.html#.</a:t>
            </a:r>
          </a:p>
        </p:txBody>
      </p:sp>
      <p:sp>
        <p:nvSpPr>
          <p:cNvPr id="39" name="Textfeld 38">
            <a:extLst>
              <a:ext uri="{FF2B5EF4-FFF2-40B4-BE49-F238E27FC236}">
                <a16:creationId xmlns:a16="http://schemas.microsoft.com/office/drawing/2014/main" id="{B4C05E68-46C9-49C5-9ED3-D77011AA5A7B}"/>
              </a:ext>
            </a:extLst>
          </p:cNvPr>
          <p:cNvSpPr txBox="1"/>
          <p:nvPr/>
        </p:nvSpPr>
        <p:spPr>
          <a:xfrm>
            <a:off x="3731712" y="5667283"/>
            <a:ext cx="1980245" cy="400302"/>
          </a:xfrm>
          <a:prstGeom prst="rect">
            <a:avLst/>
          </a:prstGeom>
          <a:noFill/>
        </p:spPr>
        <p:txBody>
          <a:bodyPr wrap="square">
            <a:spAutoFit/>
          </a:bodyPr>
          <a:lstStyle/>
          <a:p>
            <a:pPr algn="just"/>
            <a:r>
              <a:rPr lang="de-DE" sz="667" dirty="0"/>
              <a:t>„</a:t>
            </a:r>
            <a:r>
              <a:rPr lang="de-DE" sz="667" dirty="0" err="1"/>
              <a:t>Perometer</a:t>
            </a:r>
            <a:r>
              <a:rPr lang="de-DE" sz="667" dirty="0"/>
              <a:t> 400 NT – Pero-System“. o. J. Zugegriffen 9. Januar 2023. https://pero-system.de/perometer-400-nt/.</a:t>
            </a:r>
          </a:p>
        </p:txBody>
      </p:sp>
      <p:sp>
        <p:nvSpPr>
          <p:cNvPr id="40" name="Textfeld 39">
            <a:extLst>
              <a:ext uri="{FF2B5EF4-FFF2-40B4-BE49-F238E27FC236}">
                <a16:creationId xmlns:a16="http://schemas.microsoft.com/office/drawing/2014/main" id="{212291CE-0AD0-48A4-A6AB-596E50AE38C6}"/>
              </a:ext>
            </a:extLst>
          </p:cNvPr>
          <p:cNvSpPr txBox="1"/>
          <p:nvPr/>
        </p:nvSpPr>
        <p:spPr>
          <a:xfrm>
            <a:off x="6109717" y="5667282"/>
            <a:ext cx="2956260" cy="502958"/>
          </a:xfrm>
          <a:prstGeom prst="rect">
            <a:avLst/>
          </a:prstGeom>
          <a:noFill/>
        </p:spPr>
        <p:txBody>
          <a:bodyPr wrap="square">
            <a:spAutoFit/>
          </a:bodyPr>
          <a:lstStyle/>
          <a:p>
            <a:pPr algn="just"/>
            <a:r>
              <a:rPr lang="de-DE" sz="667" dirty="0"/>
              <a:t>„BODYTRONIC® 600“. o. J. Zugegriffen 9. Januar 2023. https://www.bauerfeind.de/de/haendler/digitale-messtechnik/details?tx_bfproducts_productdisplay%5Balias%5D=bodytronic-600&amp;cHash=bd5c34b8b303e33b5a707485ccd38cb3.</a:t>
            </a:r>
          </a:p>
        </p:txBody>
      </p:sp>
      <p:sp>
        <p:nvSpPr>
          <p:cNvPr id="41" name="Textfeld 40">
            <a:extLst>
              <a:ext uri="{FF2B5EF4-FFF2-40B4-BE49-F238E27FC236}">
                <a16:creationId xmlns:a16="http://schemas.microsoft.com/office/drawing/2014/main" id="{7A21C8B6-B91C-44AB-A5A1-D0EE0446C0DE}"/>
              </a:ext>
            </a:extLst>
          </p:cNvPr>
          <p:cNvSpPr txBox="1"/>
          <p:nvPr/>
        </p:nvSpPr>
        <p:spPr>
          <a:xfrm>
            <a:off x="9463735" y="5659961"/>
            <a:ext cx="1910527" cy="502958"/>
          </a:xfrm>
          <a:prstGeom prst="rect">
            <a:avLst/>
          </a:prstGeom>
          <a:noFill/>
        </p:spPr>
        <p:txBody>
          <a:bodyPr wrap="square">
            <a:spAutoFit/>
          </a:bodyPr>
          <a:lstStyle/>
          <a:p>
            <a:pPr algn="just"/>
            <a:r>
              <a:rPr lang="de-DE" sz="667" dirty="0"/>
              <a:t>„Arm-Volumeter-Set-413505“. o. J. Zugegriffen 9. Januar 2023. https://premium-therapie.de/de/befund-diagnostik/oedem-schmerz/arm-volumeter-set.</a:t>
            </a:r>
          </a:p>
        </p:txBody>
      </p:sp>
      <p:pic>
        <p:nvPicPr>
          <p:cNvPr id="9" name="Grafik 8">
            <a:extLst>
              <a:ext uri="{FF2B5EF4-FFF2-40B4-BE49-F238E27FC236}">
                <a16:creationId xmlns:a16="http://schemas.microsoft.com/office/drawing/2014/main" id="{7141BF8B-C737-4E1E-8DDE-D1DB7C325352}"/>
              </a:ext>
            </a:extLst>
          </p:cNvPr>
          <p:cNvPicPr>
            <a:picLocks noChangeAspect="1"/>
          </p:cNvPicPr>
          <p:nvPr/>
        </p:nvPicPr>
        <p:blipFill>
          <a:blip r:embed="rId7"/>
          <a:stretch>
            <a:fillRect/>
          </a:stretch>
        </p:blipFill>
        <p:spPr>
          <a:xfrm>
            <a:off x="447411" y="2130412"/>
            <a:ext cx="2816693" cy="971053"/>
          </a:xfrm>
          <a:prstGeom prst="rect">
            <a:avLst/>
          </a:prstGeom>
        </p:spPr>
      </p:pic>
      <p:sp>
        <p:nvSpPr>
          <p:cNvPr id="22" name="Textfeld 21">
            <a:extLst>
              <a:ext uri="{FF2B5EF4-FFF2-40B4-BE49-F238E27FC236}">
                <a16:creationId xmlns:a16="http://schemas.microsoft.com/office/drawing/2014/main" id="{451C325E-C036-49A5-A085-6BD120A63CFB}"/>
              </a:ext>
            </a:extLst>
          </p:cNvPr>
          <p:cNvSpPr txBox="1"/>
          <p:nvPr/>
        </p:nvSpPr>
        <p:spPr>
          <a:xfrm>
            <a:off x="335361" y="3127739"/>
            <a:ext cx="3004777" cy="400302"/>
          </a:xfrm>
          <a:prstGeom prst="rect">
            <a:avLst/>
          </a:prstGeom>
          <a:noFill/>
        </p:spPr>
        <p:txBody>
          <a:bodyPr wrap="square">
            <a:spAutoFit/>
          </a:bodyPr>
          <a:lstStyle/>
          <a:p>
            <a:pPr algn="just"/>
            <a:r>
              <a:rPr lang="de-DE" sz="667" dirty="0" err="1"/>
              <a:t>Themes</a:t>
            </a:r>
            <a:r>
              <a:rPr lang="de-DE" sz="667" dirty="0"/>
              <a:t>, Studio. 2019. „Volumenmessung nach Kuhnke zur </a:t>
            </a:r>
            <a:r>
              <a:rPr lang="de-DE" sz="667" dirty="0" err="1"/>
              <a:t>Ödembestimmung</a:t>
            </a:r>
            <a:r>
              <a:rPr lang="de-DE" sz="667" dirty="0"/>
              <a:t> | </a:t>
            </a:r>
            <a:r>
              <a:rPr lang="de-DE" sz="667" dirty="0" err="1"/>
              <a:t>VASOprime</a:t>
            </a:r>
            <a:r>
              <a:rPr lang="de-DE" sz="667" dirty="0"/>
              <a:t>“. 26. März 2019. https://vasoprime.ch/volumenmessung-nach-kuhnke/.</a:t>
            </a:r>
          </a:p>
        </p:txBody>
      </p:sp>
      <p:sp>
        <p:nvSpPr>
          <p:cNvPr id="8" name="Titel 4">
            <a:extLst>
              <a:ext uri="{FF2B5EF4-FFF2-40B4-BE49-F238E27FC236}">
                <a16:creationId xmlns:a16="http://schemas.microsoft.com/office/drawing/2014/main" id="{A96A3967-E702-0D28-3257-F132EDF89D88}"/>
              </a:ext>
            </a:extLst>
          </p:cNvPr>
          <p:cNvSpPr>
            <a:spLocks noGrp="1"/>
          </p:cNvSpPr>
          <p:nvPr>
            <p:ph type="title"/>
          </p:nvPr>
        </p:nvSpPr>
        <p:spPr>
          <a:xfrm>
            <a:off x="838199" y="228495"/>
            <a:ext cx="10844719" cy="1325563"/>
          </a:xfrm>
        </p:spPr>
        <p:txBody>
          <a:bodyPr>
            <a:normAutofit/>
          </a:bodyPr>
          <a:lstStyle/>
          <a:p>
            <a:r>
              <a:rPr lang="en-US" sz="3600" dirty="0"/>
              <a:t>Actual evaluation of the effectiveness of the therapy</a:t>
            </a:r>
          </a:p>
        </p:txBody>
      </p:sp>
    </p:spTree>
    <p:extLst>
      <p:ext uri="{BB962C8B-B14F-4D97-AF65-F5344CB8AC3E}">
        <p14:creationId xmlns:p14="http://schemas.microsoft.com/office/powerpoint/2010/main" val="4924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617A2A7-15A6-4B0C-BF96-3238E874E742}"/>
              </a:ext>
            </a:extLst>
          </p:cNvPr>
          <p:cNvSpPr>
            <a:spLocks noGrp="1"/>
          </p:cNvSpPr>
          <p:nvPr>
            <p:ph type="title"/>
          </p:nvPr>
        </p:nvSpPr>
        <p:spPr>
          <a:xfrm>
            <a:off x="838200" y="365126"/>
            <a:ext cx="10515600" cy="914562"/>
          </a:xfrm>
        </p:spPr>
        <p:txBody>
          <a:bodyPr>
            <a:normAutofit fontScale="90000"/>
          </a:bodyPr>
          <a:lstStyle/>
          <a:p>
            <a:r>
              <a:rPr lang="en-US" sz="3600" dirty="0"/>
              <a:t>Bioimpedance  – </a:t>
            </a:r>
            <a:r>
              <a:rPr lang="de-DE" sz="3600" dirty="0"/>
              <a:t> </a:t>
            </a:r>
            <a:r>
              <a:rPr lang="de-DE" sz="4000" dirty="0" err="1"/>
              <a:t>Novel</a:t>
            </a:r>
            <a:r>
              <a:rPr lang="de-DE" sz="3600" dirty="0"/>
              <a:t> </a:t>
            </a:r>
            <a:r>
              <a:rPr lang="de-DE" sz="3600" dirty="0" err="1"/>
              <a:t>approach</a:t>
            </a:r>
            <a:r>
              <a:rPr lang="de-DE" sz="3600" dirty="0"/>
              <a:t> </a:t>
            </a:r>
            <a:r>
              <a:rPr lang="de-DE" sz="3600" dirty="0" err="1"/>
              <a:t>for</a:t>
            </a:r>
            <a:r>
              <a:rPr lang="de-DE" sz="3600" dirty="0"/>
              <a:t> </a:t>
            </a:r>
            <a:r>
              <a:rPr lang="de-DE" sz="3600" dirty="0" err="1"/>
              <a:t>Compression</a:t>
            </a:r>
            <a:r>
              <a:rPr lang="de-DE" sz="3600" dirty="0"/>
              <a:t> </a:t>
            </a:r>
            <a:r>
              <a:rPr lang="de-DE" sz="3600" dirty="0" err="1"/>
              <a:t>therapy</a:t>
            </a:r>
            <a:endParaRPr lang="de-DE" sz="3600" dirty="0"/>
          </a:p>
        </p:txBody>
      </p:sp>
      <p:sp>
        <p:nvSpPr>
          <p:cNvPr id="3" name="Foliennummernplatzhalter 2">
            <a:extLst>
              <a:ext uri="{FF2B5EF4-FFF2-40B4-BE49-F238E27FC236}">
                <a16:creationId xmlns:a16="http://schemas.microsoft.com/office/drawing/2014/main" id="{63C3EF36-61DC-4DD2-88CB-0E16929B9273}"/>
              </a:ext>
            </a:extLst>
          </p:cNvPr>
          <p:cNvSpPr>
            <a:spLocks noGrp="1"/>
          </p:cNvSpPr>
          <p:nvPr>
            <p:ph type="sldNum" sz="quarter" idx="18"/>
          </p:nvPr>
        </p:nvSpPr>
        <p:spPr/>
        <p:txBody>
          <a:bodyPr/>
          <a:lstStyle/>
          <a:p>
            <a:fld id="{C1BC46D5-1FC2-4A22-8BC2-0CBCB09811BE}" type="slidenum">
              <a:rPr lang="en-US" smtClean="0">
                <a:solidFill>
                  <a:schemeClr val="tx1"/>
                </a:solidFill>
              </a:rPr>
              <a:t>5</a:t>
            </a:fld>
            <a:endParaRPr lang="en-US">
              <a:solidFill>
                <a:schemeClr val="tx1"/>
              </a:solidFill>
            </a:endParaRPr>
          </a:p>
        </p:txBody>
      </p:sp>
      <p:pic>
        <p:nvPicPr>
          <p:cNvPr id="12" name="Grafik 11" descr="Ein Bild, das Zeichnung enthält.&#10;&#10;Automatisch generierte Beschreibung">
            <a:extLst>
              <a:ext uri="{FF2B5EF4-FFF2-40B4-BE49-F238E27FC236}">
                <a16:creationId xmlns:a16="http://schemas.microsoft.com/office/drawing/2014/main" id="{BC02DA77-6539-403C-8C89-5E3D32361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129" y="3868504"/>
            <a:ext cx="4634924" cy="1982811"/>
          </a:xfrm>
          <a:prstGeom prst="rect">
            <a:avLst/>
          </a:prstGeom>
        </p:spPr>
      </p:pic>
      <p:pic>
        <p:nvPicPr>
          <p:cNvPr id="13" name="Grafik 12" descr="Ein Bild, das Uhr enthält.&#10;&#10;Automatisch generierte Beschreibung">
            <a:extLst>
              <a:ext uri="{FF2B5EF4-FFF2-40B4-BE49-F238E27FC236}">
                <a16:creationId xmlns:a16="http://schemas.microsoft.com/office/drawing/2014/main" id="{B6E16D8B-2A2C-4BE0-B6DC-29D5A10A1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168" y="1601097"/>
            <a:ext cx="4505899" cy="1926361"/>
          </a:xfrm>
          <a:prstGeom prst="rect">
            <a:avLst/>
          </a:prstGeom>
        </p:spPr>
      </p:pic>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E6964AD-B4D4-4768-A09B-22F327933191}"/>
                  </a:ext>
                </a:extLst>
              </p:cNvPr>
              <p:cNvSpPr txBox="1"/>
              <p:nvPr/>
            </p:nvSpPr>
            <p:spPr>
              <a:xfrm>
                <a:off x="3914318" y="5103014"/>
                <a:ext cx="3368252" cy="307777"/>
              </a:xfrm>
              <a:prstGeom prst="rect">
                <a:avLst/>
              </a:prstGeom>
              <a:noFill/>
            </p:spPr>
            <p:txBody>
              <a:bodyPr wrap="square" lIns="0" tIns="0" rIns="0" bIns="0" rtlCol="0">
                <a:spAutoFit/>
              </a:bodyPr>
              <a:lstStyle/>
              <a:p>
                <a14:m>
                  <m:oMath xmlns:m="http://schemas.openxmlformats.org/officeDocument/2006/math">
                    <m:r>
                      <m:rPr>
                        <m:sty m:val="p"/>
                      </m:rPr>
                      <a:rPr lang="de-DE" sz="2000" smtClean="0">
                        <a:solidFill>
                          <a:schemeClr val="tx1"/>
                        </a:solidFill>
                        <a:latin typeface="Cambria Math" panose="02040503050406030204" pitchFamily="18" charset="0"/>
                      </a:rPr>
                      <m:t>I</m:t>
                    </m:r>
                    <m:r>
                      <m:rPr>
                        <m:sty m:val="p"/>
                      </m:rPr>
                      <a:rPr lang="de-DE" sz="2000" baseline="-25000">
                        <a:solidFill>
                          <a:schemeClr val="tx1"/>
                        </a:solidFill>
                        <a:latin typeface="Cambria Math" panose="02040503050406030204" pitchFamily="18" charset="0"/>
                      </a:rPr>
                      <m:t>U</m:t>
                    </m:r>
                    <m:r>
                      <a:rPr lang="de-DE" sz="2000">
                        <a:solidFill>
                          <a:schemeClr val="tx1"/>
                        </a:solidFill>
                        <a:latin typeface="Cambria Math" panose="02040503050406030204" pitchFamily="18" charset="0"/>
                      </a:rPr>
                      <m:t>∙</m:t>
                    </m:r>
                    <m:d>
                      <m:dPr>
                        <m:ctrlPr>
                          <a:rPr lang="de-DE" sz="2000" i="1">
                            <a:solidFill>
                              <a:schemeClr val="tx1"/>
                            </a:solidFill>
                            <a:latin typeface="Cambria Math" panose="02040503050406030204" pitchFamily="18" charset="0"/>
                          </a:rPr>
                        </m:ctrlPr>
                      </m:dPr>
                      <m:e>
                        <m:r>
                          <m:rPr>
                            <m:sty m:val="p"/>
                          </m:rPr>
                          <a:rPr lang="de-DE" sz="2000">
                            <a:solidFill>
                              <a:schemeClr val="tx1"/>
                            </a:solidFill>
                            <a:latin typeface="Cambria Math" panose="02040503050406030204" pitchFamily="18" charset="0"/>
                          </a:rPr>
                          <m:t>Z</m:t>
                        </m:r>
                        <m:r>
                          <m:rPr>
                            <m:sty m:val="p"/>
                          </m:rPr>
                          <a:rPr lang="de-DE" sz="2000" baseline="-25000">
                            <a:solidFill>
                              <a:schemeClr val="tx1"/>
                            </a:solidFill>
                            <a:latin typeface="Cambria Math" panose="02040503050406030204" pitchFamily="18" charset="0"/>
                          </a:rPr>
                          <m:t>EH</m:t>
                        </m:r>
                        <m:r>
                          <a:rPr lang="de-DE" sz="2000" baseline="-25000">
                            <a:solidFill>
                              <a:schemeClr val="tx1"/>
                            </a:solidFill>
                            <a:latin typeface="Cambria Math" panose="02040503050406030204" pitchFamily="18" charset="0"/>
                          </a:rPr>
                          <m:t>1+</m:t>
                        </m:r>
                        <m:r>
                          <m:rPr>
                            <m:sty m:val="p"/>
                          </m:rPr>
                          <a:rPr lang="de-DE" sz="2000">
                            <a:solidFill>
                              <a:schemeClr val="tx1"/>
                            </a:solidFill>
                            <a:latin typeface="Cambria Math" panose="02040503050406030204" pitchFamily="18" charset="0"/>
                          </a:rPr>
                          <m:t>ZE</m:t>
                        </m:r>
                        <m:r>
                          <m:rPr>
                            <m:sty m:val="p"/>
                          </m:rPr>
                          <a:rPr lang="de-DE" sz="2000" baseline="-25000">
                            <a:solidFill>
                              <a:schemeClr val="tx1"/>
                            </a:solidFill>
                            <a:latin typeface="Cambria Math" panose="02040503050406030204" pitchFamily="18" charset="0"/>
                          </a:rPr>
                          <m:t>H</m:t>
                        </m:r>
                        <m:r>
                          <a:rPr lang="de-DE" sz="2000" baseline="-25000">
                            <a:solidFill>
                              <a:schemeClr val="tx1"/>
                            </a:solidFill>
                            <a:latin typeface="Cambria Math" panose="02040503050406030204" pitchFamily="18" charset="0"/>
                          </a:rPr>
                          <m:t>2</m:t>
                        </m:r>
                      </m:e>
                    </m:d>
                    <m:r>
                      <a:rPr lang="pt-BR" sz="2000">
                        <a:solidFill>
                          <a:schemeClr val="tx1"/>
                        </a:solidFill>
                        <a:latin typeface="Cambria Math" panose="02040503050406030204" pitchFamily="18" charset="0"/>
                      </a:rPr>
                      <m:t>≪</m:t>
                    </m:r>
                    <m:r>
                      <m:rPr>
                        <m:sty m:val="p"/>
                      </m:rPr>
                      <a:rPr lang="de-DE" sz="2000">
                        <a:solidFill>
                          <a:schemeClr val="tx1"/>
                        </a:solidFill>
                        <a:latin typeface="Cambria Math" panose="02040503050406030204" pitchFamily="18" charset="0"/>
                      </a:rPr>
                      <m:t>I</m:t>
                    </m:r>
                    <m:r>
                      <m:rPr>
                        <m:sty m:val="p"/>
                      </m:rPr>
                      <a:rPr lang="de-DE" sz="2000" baseline="-25000">
                        <a:solidFill>
                          <a:schemeClr val="tx1"/>
                        </a:solidFill>
                        <a:latin typeface="Cambria Math" panose="02040503050406030204" pitchFamily="18" charset="0"/>
                      </a:rPr>
                      <m:t>Mess</m:t>
                    </m:r>
                  </m:oMath>
                </a14:m>
                <a:r>
                  <a:rPr lang="de-DE" sz="2000" dirty="0">
                    <a:solidFill>
                      <a:schemeClr val="tx1"/>
                    </a:solidFill>
                  </a:rPr>
                  <a:t> </a:t>
                </a:r>
                <a14:m>
                  <m:oMath xmlns:m="http://schemas.openxmlformats.org/officeDocument/2006/math">
                    <m:r>
                      <a:rPr lang="de-DE" sz="2000">
                        <a:solidFill>
                          <a:schemeClr val="tx1"/>
                        </a:solidFill>
                        <a:latin typeface="Cambria Math" panose="02040503050406030204" pitchFamily="18" charset="0"/>
                      </a:rPr>
                      <m:t>∙</m:t>
                    </m:r>
                  </m:oMath>
                </a14:m>
                <a:r>
                  <a:rPr lang="de-DE" sz="2000" dirty="0">
                    <a:solidFill>
                      <a:schemeClr val="tx1"/>
                    </a:solidFill>
                  </a:rPr>
                  <a:t> </a:t>
                </a:r>
                <a14:m>
                  <m:oMath xmlns:m="http://schemas.openxmlformats.org/officeDocument/2006/math">
                    <m:r>
                      <m:rPr>
                        <m:sty m:val="p"/>
                      </m:rPr>
                      <a:rPr lang="de-DE" sz="2000">
                        <a:solidFill>
                          <a:schemeClr val="tx1"/>
                        </a:solidFill>
                        <a:latin typeface="Cambria Math" panose="02040503050406030204" pitchFamily="18" charset="0"/>
                      </a:rPr>
                      <m:t>Z</m:t>
                    </m:r>
                    <m:r>
                      <m:rPr>
                        <m:sty m:val="p"/>
                      </m:rPr>
                      <a:rPr lang="de-DE" sz="2000" baseline="-25000">
                        <a:solidFill>
                          <a:schemeClr val="tx1"/>
                        </a:solidFill>
                        <a:latin typeface="Cambria Math" panose="02040503050406030204" pitchFamily="18" charset="0"/>
                      </a:rPr>
                      <m:t>Mess</m:t>
                    </m:r>
                  </m:oMath>
                </a14:m>
                <a:endParaRPr lang="en-US" sz="2000" dirty="0">
                  <a:solidFill>
                    <a:schemeClr val="tx1"/>
                  </a:solidFill>
                </a:endParaRPr>
              </a:p>
            </p:txBody>
          </p:sp>
        </mc:Choice>
        <mc:Fallback xmlns="">
          <p:sp>
            <p:nvSpPr>
              <p:cNvPr id="14" name="Textfeld 13">
                <a:extLst>
                  <a:ext uri="{FF2B5EF4-FFF2-40B4-BE49-F238E27FC236}">
                    <a16:creationId xmlns:a16="http://schemas.microsoft.com/office/drawing/2014/main" id="{8E6964AD-B4D4-4768-A09B-22F327933191}"/>
                  </a:ext>
                </a:extLst>
              </p:cNvPr>
              <p:cNvSpPr txBox="1">
                <a:spLocks noRot="1" noChangeAspect="1" noMove="1" noResize="1" noEditPoints="1" noAdjustHandles="1" noChangeArrowheads="1" noChangeShapeType="1" noTextEdit="1"/>
              </p:cNvSpPr>
              <p:nvPr/>
            </p:nvSpPr>
            <p:spPr>
              <a:xfrm>
                <a:off x="3914318" y="5103014"/>
                <a:ext cx="3368252" cy="307777"/>
              </a:xfrm>
              <a:prstGeom prst="rect">
                <a:avLst/>
              </a:prstGeom>
              <a:blipFill>
                <a:blip r:embed="rId4"/>
                <a:stretch>
                  <a:fillRect l="-2532" b="-3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CD82D85B-6CB4-4354-BA2B-44EC6D9A5124}"/>
                  </a:ext>
                </a:extLst>
              </p:cNvPr>
              <p:cNvSpPr txBox="1"/>
              <p:nvPr/>
            </p:nvSpPr>
            <p:spPr>
              <a:xfrm>
                <a:off x="3497841" y="2898271"/>
                <a:ext cx="3831626" cy="307777"/>
              </a:xfrm>
              <a:prstGeom prst="rect">
                <a:avLst/>
              </a:prstGeom>
              <a:noFill/>
            </p:spPr>
            <p:txBody>
              <a:bodyPr wrap="none" lIns="0" tIns="0" rIns="0" bIns="0" rtlCol="0">
                <a:spAutoFit/>
              </a:bodyPr>
              <a:lstStyle/>
              <a:p>
                <a14:m>
                  <m:oMath xmlns:m="http://schemas.openxmlformats.org/officeDocument/2006/math">
                    <m:r>
                      <m:rPr>
                        <m:sty m:val="p"/>
                      </m:rPr>
                      <a:rPr lang="de-DE" sz="2000" smtClean="0">
                        <a:solidFill>
                          <a:schemeClr val="tx1"/>
                        </a:solidFill>
                        <a:latin typeface="Cambria Math" panose="02040503050406030204" pitchFamily="18" charset="0"/>
                        <a:ea typeface="Cambria Math" panose="02040503050406030204" pitchFamily="18" charset="0"/>
                      </a:rPr>
                      <m:t>U</m:t>
                    </m:r>
                    <m:r>
                      <m:rPr>
                        <m:sty m:val="p"/>
                      </m:rPr>
                      <a:rPr lang="de-DE" sz="2000" baseline="-25000">
                        <a:solidFill>
                          <a:schemeClr val="tx1"/>
                        </a:solidFill>
                        <a:latin typeface="Cambria Math" panose="02040503050406030204" pitchFamily="18" charset="0"/>
                        <a:ea typeface="Cambria Math" panose="02040503050406030204" pitchFamily="18" charset="0"/>
                      </a:rPr>
                      <m:t>M</m:t>
                    </m:r>
                  </m:oMath>
                </a14:m>
                <a:r>
                  <a:rPr lang="en-US" sz="2000" baseline="-25000" dirty="0">
                    <a:solidFill>
                      <a:schemeClr val="tx1"/>
                    </a:solidFill>
                    <a:ea typeface="Cambria Math" panose="02040503050406030204" pitchFamily="18" charset="0"/>
                  </a:rPr>
                  <a:t>ess </a:t>
                </a:r>
                <a:r>
                  <a:rPr lang="en-US" sz="2000" dirty="0">
                    <a:solidFill>
                      <a:schemeClr val="tx1"/>
                    </a:solidFill>
                    <a:ea typeface="Cambria Math" panose="02040503050406030204" pitchFamily="18" charset="0"/>
                  </a:rPr>
                  <a:t>= </a:t>
                </a:r>
                <a14:m>
                  <m:oMath xmlns:m="http://schemas.openxmlformats.org/officeDocument/2006/math">
                    <m:r>
                      <m:rPr>
                        <m:nor/>
                      </m:rPr>
                      <a:rPr lang="en-US" sz="2000" dirty="0">
                        <a:solidFill>
                          <a:schemeClr val="tx1"/>
                        </a:solidFill>
                        <a:ea typeface="Cambria Math" panose="02040503050406030204" pitchFamily="18" charset="0"/>
                      </a:rPr>
                      <m:t>(</m:t>
                    </m:r>
                    <m:sSub>
                      <m:sSubPr>
                        <m:ctrlPr>
                          <a:rPr lang="en-US" sz="2000" i="1" dirty="0">
                            <a:solidFill>
                              <a:schemeClr val="tx1"/>
                            </a:solidFill>
                            <a:latin typeface="Cambria Math" panose="02040503050406030204" pitchFamily="18" charset="0"/>
                            <a:ea typeface="Cambria Math" panose="02040503050406030204" pitchFamily="18" charset="0"/>
                          </a:rPr>
                        </m:ctrlPr>
                      </m:sSubPr>
                      <m:e>
                        <m:r>
                          <m:rPr>
                            <m:sty m:val="p"/>
                          </m:rPr>
                          <a:rPr lang="de-DE" sz="2000" dirty="0">
                            <a:solidFill>
                              <a:schemeClr val="tx1"/>
                            </a:solidFill>
                            <a:latin typeface="Cambria Math" panose="02040503050406030204" pitchFamily="18" charset="0"/>
                            <a:ea typeface="Cambria Math" panose="02040503050406030204" pitchFamily="18" charset="0"/>
                          </a:rPr>
                          <m:t>Z</m:t>
                        </m:r>
                      </m:e>
                      <m:sub>
                        <m:r>
                          <m:rPr>
                            <m:sty m:val="p"/>
                          </m:rPr>
                          <a:rPr lang="de-DE" sz="2000" dirty="0">
                            <a:solidFill>
                              <a:schemeClr val="tx1"/>
                            </a:solidFill>
                            <a:latin typeface="Cambria Math" panose="02040503050406030204" pitchFamily="18" charset="0"/>
                            <a:ea typeface="Cambria Math" panose="02040503050406030204" pitchFamily="18" charset="0"/>
                          </a:rPr>
                          <m:t>EH</m:t>
                        </m:r>
                        <m:r>
                          <a:rPr lang="de-DE" sz="2000" dirty="0">
                            <a:solidFill>
                              <a:schemeClr val="tx1"/>
                            </a:solidFill>
                            <a:latin typeface="Cambria Math" panose="02040503050406030204" pitchFamily="18" charset="0"/>
                            <a:ea typeface="Cambria Math" panose="02040503050406030204" pitchFamily="18" charset="0"/>
                          </a:rPr>
                          <m:t>1</m:t>
                        </m:r>
                      </m:sub>
                    </m:sSub>
                    <m:r>
                      <a:rPr lang="de-DE" sz="2000" dirty="0">
                        <a:solidFill>
                          <a:schemeClr val="tx1"/>
                        </a:solidFill>
                        <a:latin typeface="Cambria Math" panose="02040503050406030204" pitchFamily="18" charset="0"/>
                        <a:ea typeface="Cambria Math" panose="02040503050406030204" pitchFamily="18" charset="0"/>
                      </a:rPr>
                      <m:t>+</m:t>
                    </m:r>
                    <m:sSub>
                      <m:sSubPr>
                        <m:ctrlPr>
                          <a:rPr lang="de-DE" sz="2000" i="1" dirty="0">
                            <a:solidFill>
                              <a:schemeClr val="tx1"/>
                            </a:solidFill>
                            <a:latin typeface="Cambria Math" panose="02040503050406030204" pitchFamily="18" charset="0"/>
                            <a:ea typeface="Cambria Math" panose="02040503050406030204" pitchFamily="18" charset="0"/>
                          </a:rPr>
                        </m:ctrlPr>
                      </m:sSubPr>
                      <m:e>
                        <m:r>
                          <m:rPr>
                            <m:sty m:val="p"/>
                          </m:rPr>
                          <a:rPr lang="de-DE" sz="2000" dirty="0">
                            <a:solidFill>
                              <a:schemeClr val="tx1"/>
                            </a:solidFill>
                            <a:latin typeface="Cambria Math" panose="02040503050406030204" pitchFamily="18" charset="0"/>
                            <a:ea typeface="Cambria Math" panose="02040503050406030204" pitchFamily="18" charset="0"/>
                          </a:rPr>
                          <m:t>Z</m:t>
                        </m:r>
                      </m:e>
                      <m:sub>
                        <m:r>
                          <m:rPr>
                            <m:sty m:val="p"/>
                          </m:rPr>
                          <a:rPr lang="de-DE" sz="2000" dirty="0">
                            <a:solidFill>
                              <a:schemeClr val="tx1"/>
                            </a:solidFill>
                            <a:latin typeface="Cambria Math" panose="02040503050406030204" pitchFamily="18" charset="0"/>
                            <a:ea typeface="Cambria Math" panose="02040503050406030204" pitchFamily="18" charset="0"/>
                          </a:rPr>
                          <m:t>Mess</m:t>
                        </m:r>
                      </m:sub>
                    </m:sSub>
                    <m:r>
                      <a:rPr lang="de-DE" sz="2000" dirty="0">
                        <a:solidFill>
                          <a:schemeClr val="tx1"/>
                        </a:solidFill>
                        <a:latin typeface="Cambria Math" panose="02040503050406030204" pitchFamily="18" charset="0"/>
                        <a:ea typeface="Cambria Math" panose="02040503050406030204" pitchFamily="18" charset="0"/>
                      </a:rPr>
                      <m:t>+</m:t>
                    </m:r>
                    <m:sSub>
                      <m:sSubPr>
                        <m:ctrlPr>
                          <a:rPr lang="de-DE" sz="2000" i="1" dirty="0">
                            <a:solidFill>
                              <a:schemeClr val="tx1"/>
                            </a:solidFill>
                            <a:latin typeface="Cambria Math" panose="02040503050406030204" pitchFamily="18" charset="0"/>
                            <a:ea typeface="Cambria Math" panose="02040503050406030204" pitchFamily="18" charset="0"/>
                          </a:rPr>
                        </m:ctrlPr>
                      </m:sSubPr>
                      <m:e>
                        <m:r>
                          <m:rPr>
                            <m:sty m:val="p"/>
                          </m:rPr>
                          <a:rPr lang="de-DE" sz="2000" dirty="0">
                            <a:solidFill>
                              <a:schemeClr val="tx1"/>
                            </a:solidFill>
                            <a:latin typeface="Cambria Math" panose="02040503050406030204" pitchFamily="18" charset="0"/>
                            <a:ea typeface="Cambria Math" panose="02040503050406030204" pitchFamily="18" charset="0"/>
                          </a:rPr>
                          <m:t>Z</m:t>
                        </m:r>
                      </m:e>
                      <m:sub>
                        <m:r>
                          <m:rPr>
                            <m:sty m:val="p"/>
                          </m:rPr>
                          <a:rPr lang="de-DE" sz="2000" dirty="0">
                            <a:solidFill>
                              <a:schemeClr val="tx1"/>
                            </a:solidFill>
                            <a:latin typeface="Cambria Math" panose="02040503050406030204" pitchFamily="18" charset="0"/>
                            <a:ea typeface="Cambria Math" panose="02040503050406030204" pitchFamily="18" charset="0"/>
                          </a:rPr>
                          <m:t>EH</m:t>
                        </m:r>
                        <m:r>
                          <a:rPr lang="de-DE" sz="2000" dirty="0">
                            <a:solidFill>
                              <a:schemeClr val="tx1"/>
                            </a:solidFill>
                            <a:latin typeface="Cambria Math" panose="02040503050406030204" pitchFamily="18" charset="0"/>
                            <a:ea typeface="Cambria Math" panose="02040503050406030204" pitchFamily="18" charset="0"/>
                          </a:rPr>
                          <m:t>2</m:t>
                        </m:r>
                      </m:sub>
                    </m:sSub>
                    <m:r>
                      <a:rPr lang="de-DE" sz="2000" dirty="0">
                        <a:solidFill>
                          <a:schemeClr val="tx1"/>
                        </a:solidFill>
                        <a:latin typeface="Cambria Math" panose="02040503050406030204" pitchFamily="18" charset="0"/>
                        <a:ea typeface="Cambria Math" panose="02040503050406030204" pitchFamily="18" charset="0"/>
                      </a:rPr>
                      <m:t>)</m:t>
                    </m:r>
                    <m:r>
                      <a:rPr lang="de-DE" sz="2000">
                        <a:solidFill>
                          <a:schemeClr val="tx1"/>
                        </a:solidFill>
                        <a:latin typeface="Cambria Math" panose="02040503050406030204" pitchFamily="18" charset="0"/>
                      </a:rPr>
                      <m:t>∙</m:t>
                    </m:r>
                    <m:r>
                      <m:rPr>
                        <m:sty m:val="p"/>
                      </m:rPr>
                      <a:rPr lang="de-DE" sz="2000">
                        <a:solidFill>
                          <a:schemeClr val="tx1"/>
                        </a:solidFill>
                        <a:latin typeface="Cambria Math" panose="02040503050406030204" pitchFamily="18" charset="0"/>
                        <a:ea typeface="Cambria Math" panose="02040503050406030204" pitchFamily="18" charset="0"/>
                      </a:rPr>
                      <m:t>I</m:t>
                    </m:r>
                    <m:r>
                      <m:rPr>
                        <m:sty m:val="p"/>
                      </m:rPr>
                      <a:rPr lang="de-DE" sz="2000" baseline="-25000">
                        <a:solidFill>
                          <a:schemeClr val="tx1"/>
                        </a:solidFill>
                        <a:latin typeface="Cambria Math" panose="02040503050406030204" pitchFamily="18" charset="0"/>
                        <a:ea typeface="Cambria Math" panose="02040503050406030204" pitchFamily="18" charset="0"/>
                      </a:rPr>
                      <m:t>Mess</m:t>
                    </m:r>
                  </m:oMath>
                </a14:m>
                <a:endParaRPr lang="en-US" sz="2000" baseline="-25000" dirty="0">
                  <a:solidFill>
                    <a:schemeClr val="tx1"/>
                  </a:solidFill>
                  <a:ea typeface="Cambria Math" panose="02040503050406030204" pitchFamily="18" charset="0"/>
                </a:endParaRPr>
              </a:p>
            </p:txBody>
          </p:sp>
        </mc:Choice>
        <mc:Fallback xmlns="">
          <p:sp>
            <p:nvSpPr>
              <p:cNvPr id="16" name="Textfeld 15">
                <a:extLst>
                  <a:ext uri="{FF2B5EF4-FFF2-40B4-BE49-F238E27FC236}">
                    <a16:creationId xmlns:a16="http://schemas.microsoft.com/office/drawing/2014/main" id="{CD82D85B-6CB4-4354-BA2B-44EC6D9A5124}"/>
                  </a:ext>
                </a:extLst>
              </p:cNvPr>
              <p:cNvSpPr txBox="1">
                <a:spLocks noRot="1" noChangeAspect="1" noMove="1" noResize="1" noEditPoints="1" noAdjustHandles="1" noChangeArrowheads="1" noChangeShapeType="1" noTextEdit="1"/>
              </p:cNvSpPr>
              <p:nvPr/>
            </p:nvSpPr>
            <p:spPr>
              <a:xfrm>
                <a:off x="3497841" y="2898271"/>
                <a:ext cx="3831626" cy="307777"/>
              </a:xfrm>
              <a:prstGeom prst="rect">
                <a:avLst/>
              </a:prstGeom>
              <a:blipFill>
                <a:blip r:embed="rId5"/>
                <a:stretch>
                  <a:fillRect l="-2389" t="-25490" r="-796" b="-49020"/>
                </a:stretch>
              </a:blipFill>
            </p:spPr>
            <p:txBody>
              <a:bodyPr/>
              <a:lstStyle/>
              <a:p>
                <a:r>
                  <a:rPr lang="de-DE">
                    <a:noFill/>
                  </a:rPr>
                  <a:t> </a:t>
                </a:r>
              </a:p>
            </p:txBody>
          </p:sp>
        </mc:Fallback>
      </mc:AlternateContent>
      <p:pic>
        <p:nvPicPr>
          <p:cNvPr id="17" name="Grafik 16" descr="Ein Bild, das Fern, Bedienung, Mann, Messer enthält.&#10;&#10;Automatisch generierte Beschreibung">
            <a:extLst>
              <a:ext uri="{FF2B5EF4-FFF2-40B4-BE49-F238E27FC236}">
                <a16:creationId xmlns:a16="http://schemas.microsoft.com/office/drawing/2014/main" id="{586F2374-FF03-42C2-AE09-18513CA353D9}"/>
              </a:ext>
            </a:extLst>
          </p:cNvPr>
          <p:cNvPicPr>
            <a:picLocks noChangeAspect="1"/>
          </p:cNvPicPr>
          <p:nvPr/>
        </p:nvPicPr>
        <p:blipFill>
          <a:blip r:embed="rId6"/>
          <a:stretch>
            <a:fillRect/>
          </a:stretch>
        </p:blipFill>
        <p:spPr>
          <a:xfrm>
            <a:off x="431800" y="1690688"/>
            <a:ext cx="3066041" cy="4469300"/>
          </a:xfrm>
          <a:prstGeom prst="rect">
            <a:avLst/>
          </a:prstGeom>
        </p:spPr>
      </p:pic>
      <p:sp>
        <p:nvSpPr>
          <p:cNvPr id="19" name="Textfeld 18">
            <a:extLst>
              <a:ext uri="{FF2B5EF4-FFF2-40B4-BE49-F238E27FC236}">
                <a16:creationId xmlns:a16="http://schemas.microsoft.com/office/drawing/2014/main" id="{C04EED9C-07FE-476A-813A-E9EF00B96E73}"/>
              </a:ext>
            </a:extLst>
          </p:cNvPr>
          <p:cNvSpPr txBox="1"/>
          <p:nvPr/>
        </p:nvSpPr>
        <p:spPr>
          <a:xfrm>
            <a:off x="7512637" y="3442241"/>
            <a:ext cx="4176065" cy="297646"/>
          </a:xfrm>
          <a:prstGeom prst="rect">
            <a:avLst/>
          </a:prstGeom>
          <a:noFill/>
        </p:spPr>
        <p:txBody>
          <a:bodyPr wrap="square">
            <a:spAutoFit/>
          </a:bodyPr>
          <a:lstStyle/>
          <a:p>
            <a:pPr algn="just"/>
            <a:r>
              <a:rPr lang="en-US" sz="667" dirty="0"/>
              <a:t>J. Schneider: </a:t>
            </a:r>
            <a:r>
              <a:rPr lang="de-DE" sz="667" i="1" dirty="0"/>
              <a:t>System zur Erfassung kardialer Aktivität </a:t>
            </a:r>
            <a:r>
              <a:rPr lang="en-US" sz="667" i="1" dirty="0" err="1"/>
              <a:t>mittels</a:t>
            </a:r>
            <a:r>
              <a:rPr lang="en-US" sz="667" i="1" dirty="0"/>
              <a:t> </a:t>
            </a:r>
            <a:r>
              <a:rPr lang="en-US" sz="667" i="1" dirty="0" err="1"/>
              <a:t>Impedanzplethysmographie</a:t>
            </a:r>
            <a:r>
              <a:rPr lang="en-US" sz="667" i="1" dirty="0"/>
              <a:t> am </a:t>
            </a:r>
            <a:r>
              <a:rPr lang="en-US" sz="667" i="1" dirty="0" err="1"/>
              <a:t>Handgelenk</a:t>
            </a:r>
            <a:r>
              <a:rPr lang="en-US" sz="667" i="1" dirty="0"/>
              <a:t>,</a:t>
            </a:r>
            <a:r>
              <a:rPr lang="en-US" sz="667" dirty="0"/>
              <a:t> Diss., 08.04.2019, KIT-</a:t>
            </a:r>
            <a:r>
              <a:rPr lang="en-US" sz="667" dirty="0" err="1"/>
              <a:t>Fakultät</a:t>
            </a:r>
            <a:r>
              <a:rPr lang="en-US" sz="667" dirty="0"/>
              <a:t> für </a:t>
            </a:r>
            <a:r>
              <a:rPr lang="en-US" sz="667" dirty="0" err="1"/>
              <a:t>Elektrotechnik</a:t>
            </a:r>
            <a:r>
              <a:rPr lang="en-US" sz="667" dirty="0"/>
              <a:t> und </a:t>
            </a:r>
            <a:r>
              <a:rPr lang="en-US" sz="667" dirty="0" err="1"/>
              <a:t>Informationstechnik</a:t>
            </a:r>
            <a:r>
              <a:rPr lang="en-US" sz="667" dirty="0"/>
              <a:t> </a:t>
            </a:r>
            <a:r>
              <a:rPr lang="de-DE" sz="667" dirty="0"/>
              <a:t>des Karlsruher Institut für Technologie</a:t>
            </a:r>
          </a:p>
        </p:txBody>
      </p:sp>
      <p:sp>
        <p:nvSpPr>
          <p:cNvPr id="20" name="Textfeld 19">
            <a:extLst>
              <a:ext uri="{FF2B5EF4-FFF2-40B4-BE49-F238E27FC236}">
                <a16:creationId xmlns:a16="http://schemas.microsoft.com/office/drawing/2014/main" id="{58E347D9-0970-485D-8E0B-64E08BBE0545}"/>
              </a:ext>
            </a:extLst>
          </p:cNvPr>
          <p:cNvSpPr txBox="1"/>
          <p:nvPr/>
        </p:nvSpPr>
        <p:spPr>
          <a:xfrm>
            <a:off x="7477557" y="5740961"/>
            <a:ext cx="4176065" cy="297646"/>
          </a:xfrm>
          <a:prstGeom prst="rect">
            <a:avLst/>
          </a:prstGeom>
          <a:noFill/>
        </p:spPr>
        <p:txBody>
          <a:bodyPr wrap="square">
            <a:spAutoFit/>
          </a:bodyPr>
          <a:lstStyle/>
          <a:p>
            <a:pPr algn="just"/>
            <a:r>
              <a:rPr lang="en-US" sz="667" dirty="0"/>
              <a:t>J. Schneider: </a:t>
            </a:r>
            <a:r>
              <a:rPr lang="de-DE" sz="667" i="1" dirty="0"/>
              <a:t>System zur Erfassung kardialer Aktivität </a:t>
            </a:r>
            <a:r>
              <a:rPr lang="en-US" sz="667" i="1" dirty="0" err="1"/>
              <a:t>mittels</a:t>
            </a:r>
            <a:r>
              <a:rPr lang="en-US" sz="667" i="1" dirty="0"/>
              <a:t> </a:t>
            </a:r>
            <a:r>
              <a:rPr lang="en-US" sz="667" i="1" dirty="0" err="1"/>
              <a:t>Impedanzplethysmographie</a:t>
            </a:r>
            <a:r>
              <a:rPr lang="en-US" sz="667" i="1" dirty="0"/>
              <a:t> am </a:t>
            </a:r>
            <a:r>
              <a:rPr lang="en-US" sz="667" i="1" dirty="0" err="1"/>
              <a:t>Handgelenk</a:t>
            </a:r>
            <a:r>
              <a:rPr lang="en-US" sz="667" i="1" dirty="0"/>
              <a:t>,</a:t>
            </a:r>
            <a:r>
              <a:rPr lang="en-US" sz="667" dirty="0"/>
              <a:t> Diss., 08.04.2019, KIT-</a:t>
            </a:r>
            <a:r>
              <a:rPr lang="en-US" sz="667" dirty="0" err="1"/>
              <a:t>Fakultät</a:t>
            </a:r>
            <a:r>
              <a:rPr lang="en-US" sz="667" dirty="0"/>
              <a:t> für </a:t>
            </a:r>
            <a:r>
              <a:rPr lang="en-US" sz="667" dirty="0" err="1"/>
              <a:t>Elektrotechnik</a:t>
            </a:r>
            <a:r>
              <a:rPr lang="en-US" sz="667" dirty="0"/>
              <a:t> und </a:t>
            </a:r>
            <a:r>
              <a:rPr lang="en-US" sz="667" dirty="0" err="1"/>
              <a:t>Informationstechnik</a:t>
            </a:r>
            <a:r>
              <a:rPr lang="en-US" sz="667" dirty="0"/>
              <a:t> </a:t>
            </a:r>
            <a:r>
              <a:rPr lang="de-DE" sz="667" dirty="0"/>
              <a:t>des Karlsruher Institut für Technologie</a:t>
            </a:r>
          </a:p>
        </p:txBody>
      </p:sp>
    </p:spTree>
    <p:extLst>
      <p:ext uri="{BB962C8B-B14F-4D97-AF65-F5344CB8AC3E}">
        <p14:creationId xmlns:p14="http://schemas.microsoft.com/office/powerpoint/2010/main" val="39580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C15F9-DDAC-44A1-9CCF-2AFF6B733C31}"/>
              </a:ext>
            </a:extLst>
          </p:cNvPr>
          <p:cNvSpPr>
            <a:spLocks noGrp="1"/>
          </p:cNvSpPr>
          <p:nvPr>
            <p:ph type="title"/>
          </p:nvPr>
        </p:nvSpPr>
        <p:spPr>
          <a:xfrm>
            <a:off x="431800" y="401277"/>
            <a:ext cx="11189929" cy="811786"/>
          </a:xfrm>
        </p:spPr>
        <p:txBody>
          <a:bodyPr>
            <a:normAutofit/>
          </a:bodyPr>
          <a:lstStyle/>
          <a:p>
            <a:r>
              <a:rPr lang="en-US" sz="3600" dirty="0"/>
              <a:t>Bioimpedance of </a:t>
            </a:r>
            <a:r>
              <a:rPr lang="en-US" sz="3600" dirty="0" err="1"/>
              <a:t>Bodytissue</a:t>
            </a:r>
            <a:r>
              <a:rPr lang="en-US" sz="3600" dirty="0"/>
              <a:t> </a:t>
            </a:r>
            <a:endParaRPr lang="de-DE" sz="3600" dirty="0"/>
          </a:p>
        </p:txBody>
      </p:sp>
      <p:sp>
        <p:nvSpPr>
          <p:cNvPr id="7" name="Textplatzhalter 6">
            <a:extLst>
              <a:ext uri="{FF2B5EF4-FFF2-40B4-BE49-F238E27FC236}">
                <a16:creationId xmlns:a16="http://schemas.microsoft.com/office/drawing/2014/main" id="{15203B37-1E34-4BCD-A8FE-116AAA7E9420}"/>
              </a:ext>
            </a:extLst>
          </p:cNvPr>
          <p:cNvSpPr>
            <a:spLocks noGrp="1"/>
          </p:cNvSpPr>
          <p:nvPr>
            <p:ph type="body" sz="quarter" idx="15"/>
          </p:nvPr>
        </p:nvSpPr>
        <p:spPr>
          <a:xfrm>
            <a:off x="6191251" y="2997928"/>
            <a:ext cx="5665389" cy="2927349"/>
          </a:xfrm>
        </p:spPr>
        <p:txBody>
          <a:bodyPr>
            <a:normAutofit lnSpcReduction="10000"/>
          </a:bodyPr>
          <a:lstStyle/>
          <a:p>
            <a:pPr>
              <a:buClr>
                <a:schemeClr val="tx2"/>
              </a:buClr>
            </a:pPr>
            <a:r>
              <a:rPr lang="de-DE" dirty="0"/>
              <a:t>a) Very </a:t>
            </a:r>
            <a:r>
              <a:rPr lang="de-DE" dirty="0" err="1"/>
              <a:t>low</a:t>
            </a:r>
            <a:r>
              <a:rPr lang="de-DE" dirty="0"/>
              <a:t> </a:t>
            </a:r>
            <a:r>
              <a:rPr lang="de-DE" dirty="0" err="1"/>
              <a:t>Frequency</a:t>
            </a:r>
            <a:r>
              <a:rPr lang="de-DE" dirty="0"/>
              <a:t> (f→ 0 Hz) </a:t>
            </a:r>
          </a:p>
          <a:p>
            <a:pPr marL="468588" lvl="2" indent="-228594">
              <a:buClr>
                <a:schemeClr val="tx2"/>
              </a:buClr>
            </a:pPr>
            <a:r>
              <a:rPr lang="en-US" dirty="0"/>
              <a:t>Current flows through extracellular fluid. The conduction takes place via ionic shifts</a:t>
            </a:r>
            <a:r>
              <a:rPr lang="de-DE" dirty="0"/>
              <a:t>.</a:t>
            </a:r>
          </a:p>
          <a:p>
            <a:pPr marL="228594" indent="-228594">
              <a:buClr>
                <a:schemeClr val="tx2"/>
              </a:buClr>
              <a:buFont typeface="Wingdings" panose="05000000000000000000" pitchFamily="2" charset="2"/>
              <a:buChar char="§"/>
            </a:pPr>
            <a:endParaRPr lang="de-DE" dirty="0"/>
          </a:p>
          <a:p>
            <a:pPr>
              <a:buClr>
                <a:schemeClr val="tx2"/>
              </a:buClr>
            </a:pPr>
            <a:r>
              <a:rPr lang="de-DE" dirty="0"/>
              <a:t>b) Very high </a:t>
            </a:r>
            <a:r>
              <a:rPr lang="de-DE" dirty="0" err="1"/>
              <a:t>Frequency</a:t>
            </a:r>
            <a:r>
              <a:rPr lang="de-DE" dirty="0"/>
              <a:t> (f→ ∞ Hz) </a:t>
            </a:r>
          </a:p>
          <a:p>
            <a:pPr marL="468588" lvl="2" indent="-228594">
              <a:buClr>
                <a:schemeClr val="tx2"/>
              </a:buClr>
            </a:pPr>
            <a:r>
              <a:rPr lang="en-US" dirty="0"/>
              <a:t>The impedance of the cell membrane becomes approximately zero and the current can pass through it almost unhindered</a:t>
            </a:r>
            <a:r>
              <a:rPr lang="de-DE" dirty="0"/>
              <a:t>.</a:t>
            </a:r>
          </a:p>
          <a:p>
            <a:endParaRPr lang="de-DE" dirty="0"/>
          </a:p>
        </p:txBody>
      </p:sp>
      <p:sp>
        <p:nvSpPr>
          <p:cNvPr id="5" name="Foliennummernplatzhalter 4">
            <a:extLst>
              <a:ext uri="{FF2B5EF4-FFF2-40B4-BE49-F238E27FC236}">
                <a16:creationId xmlns:a16="http://schemas.microsoft.com/office/drawing/2014/main" id="{D7196717-9E1F-44E7-A003-40B1A01B8A00}"/>
              </a:ext>
            </a:extLst>
          </p:cNvPr>
          <p:cNvSpPr>
            <a:spLocks noGrp="1"/>
          </p:cNvSpPr>
          <p:nvPr>
            <p:ph type="sldNum" sz="quarter" idx="18"/>
          </p:nvPr>
        </p:nvSpPr>
        <p:spPr/>
        <p:txBody>
          <a:bodyPr/>
          <a:lstStyle/>
          <a:p>
            <a:fld id="{1B64F9B6-15C8-4578-B21B-A42AFC8359EB}" type="slidenum">
              <a:rPr lang="de-DE" smtClean="0">
                <a:solidFill>
                  <a:schemeClr val="tx1"/>
                </a:solidFill>
              </a:rPr>
              <a:pPr/>
              <a:t>6</a:t>
            </a:fld>
            <a:endParaRPr lang="de-DE" dirty="0">
              <a:solidFill>
                <a:schemeClr val="tx1"/>
              </a:solidFill>
            </a:endParaRPr>
          </a:p>
        </p:txBody>
      </p:sp>
      <p:sp>
        <p:nvSpPr>
          <p:cNvPr id="9" name="Textfeld 8">
            <a:extLst>
              <a:ext uri="{FF2B5EF4-FFF2-40B4-BE49-F238E27FC236}">
                <a16:creationId xmlns:a16="http://schemas.microsoft.com/office/drawing/2014/main" id="{C07C049C-47B3-41B0-B3C6-E09FD7816903}"/>
              </a:ext>
            </a:extLst>
          </p:cNvPr>
          <p:cNvSpPr txBox="1"/>
          <p:nvPr/>
        </p:nvSpPr>
        <p:spPr>
          <a:xfrm>
            <a:off x="431800" y="1796819"/>
            <a:ext cx="11324613" cy="480053"/>
          </a:xfrm>
          <a:prstGeom prst="rect">
            <a:avLst/>
          </a:prstGeom>
          <a:noFill/>
        </p:spPr>
        <p:txBody>
          <a:bodyPr wrap="square" lIns="0" tIns="0" rIns="0" bIns="0" rtlCol="0">
            <a:noAutofit/>
          </a:bodyPr>
          <a:lstStyle/>
          <a:p>
            <a:pPr>
              <a:buClr>
                <a:schemeClr val="tx2"/>
              </a:buClr>
              <a:buSzPct val="90000"/>
            </a:pPr>
            <a:r>
              <a:rPr lang="en-US" sz="2400" dirty="0"/>
              <a:t>Determination of the impedance as a function of the frequency of the alternating current </a:t>
            </a:r>
            <a:r>
              <a:rPr lang="de-DE" sz="2400" dirty="0"/>
              <a:t>	</a:t>
            </a:r>
          </a:p>
        </p:txBody>
      </p:sp>
      <p:pic>
        <p:nvPicPr>
          <p:cNvPr id="10" name="Grafik 9" descr="Ein Bild, das Spiegel enthält.&#10;&#10;Automatisch generierte Beschreibung">
            <a:extLst>
              <a:ext uri="{FF2B5EF4-FFF2-40B4-BE49-F238E27FC236}">
                <a16:creationId xmlns:a16="http://schemas.microsoft.com/office/drawing/2014/main" id="{31D5E7EC-F0FD-431A-961C-2C1469376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2517875"/>
            <a:ext cx="5806316" cy="2759437"/>
          </a:xfrm>
          <a:prstGeom prst="rect">
            <a:avLst/>
          </a:prstGeom>
        </p:spPr>
      </p:pic>
      <p:sp>
        <p:nvSpPr>
          <p:cNvPr id="11" name="Textfeld 10">
            <a:extLst>
              <a:ext uri="{FF2B5EF4-FFF2-40B4-BE49-F238E27FC236}">
                <a16:creationId xmlns:a16="http://schemas.microsoft.com/office/drawing/2014/main" id="{1CC41225-7615-462D-8A2B-D41A0B10C904}"/>
              </a:ext>
            </a:extLst>
          </p:cNvPr>
          <p:cNvSpPr txBox="1"/>
          <p:nvPr/>
        </p:nvSpPr>
        <p:spPr>
          <a:xfrm>
            <a:off x="527381" y="5347292"/>
            <a:ext cx="5524931" cy="297646"/>
          </a:xfrm>
          <a:prstGeom prst="rect">
            <a:avLst/>
          </a:prstGeom>
          <a:noFill/>
        </p:spPr>
        <p:txBody>
          <a:bodyPr wrap="square">
            <a:spAutoFit/>
          </a:bodyPr>
          <a:lstStyle/>
          <a:p>
            <a:r>
              <a:rPr lang="en-US" sz="667" dirty="0"/>
              <a:t>J. Schneider: </a:t>
            </a:r>
            <a:r>
              <a:rPr lang="de-DE" sz="667" i="1" dirty="0"/>
              <a:t>System zur Erfassung kardialer Aktivität </a:t>
            </a:r>
            <a:r>
              <a:rPr lang="en-US" sz="667" i="1" dirty="0" err="1"/>
              <a:t>mittels</a:t>
            </a:r>
            <a:r>
              <a:rPr lang="en-US" sz="667" i="1" dirty="0"/>
              <a:t> </a:t>
            </a:r>
            <a:r>
              <a:rPr lang="en-US" sz="667" i="1" dirty="0" err="1"/>
              <a:t>Impedanzplethysmographie</a:t>
            </a:r>
            <a:r>
              <a:rPr lang="en-US" sz="667" i="1" dirty="0"/>
              <a:t> am </a:t>
            </a:r>
            <a:r>
              <a:rPr lang="en-US" sz="667" i="1" dirty="0" err="1"/>
              <a:t>Handgelenk</a:t>
            </a:r>
            <a:r>
              <a:rPr lang="en-US" sz="667" i="1" dirty="0"/>
              <a:t>,</a:t>
            </a:r>
            <a:r>
              <a:rPr lang="en-US" sz="667" dirty="0"/>
              <a:t> Diss., 08.04.2019, KIT-</a:t>
            </a:r>
            <a:r>
              <a:rPr lang="en-US" sz="667" dirty="0" err="1"/>
              <a:t>Fakultät</a:t>
            </a:r>
            <a:r>
              <a:rPr lang="en-US" sz="667" dirty="0"/>
              <a:t> für </a:t>
            </a:r>
            <a:r>
              <a:rPr lang="en-US" sz="667" dirty="0" err="1"/>
              <a:t>Elektrotechnik</a:t>
            </a:r>
            <a:r>
              <a:rPr lang="en-US" sz="667" dirty="0"/>
              <a:t> und </a:t>
            </a:r>
            <a:r>
              <a:rPr lang="en-US" sz="667" dirty="0" err="1"/>
              <a:t>Informationstechnik</a:t>
            </a:r>
            <a:r>
              <a:rPr lang="en-US" sz="667" dirty="0"/>
              <a:t> </a:t>
            </a:r>
            <a:r>
              <a:rPr lang="de-DE" sz="667" dirty="0"/>
              <a:t>des Karlsruher Institut für Technologie</a:t>
            </a:r>
          </a:p>
        </p:txBody>
      </p:sp>
    </p:spTree>
    <p:extLst>
      <p:ext uri="{BB962C8B-B14F-4D97-AF65-F5344CB8AC3E}">
        <p14:creationId xmlns:p14="http://schemas.microsoft.com/office/powerpoint/2010/main" val="36040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29EB8-C361-44DD-8C36-4EC0D726986E}"/>
              </a:ext>
            </a:extLst>
          </p:cNvPr>
          <p:cNvSpPr>
            <a:spLocks noGrp="1"/>
          </p:cNvSpPr>
          <p:nvPr>
            <p:ph type="title"/>
          </p:nvPr>
        </p:nvSpPr>
        <p:spPr/>
        <p:txBody>
          <a:bodyPr>
            <a:normAutofit/>
          </a:bodyPr>
          <a:lstStyle/>
          <a:p>
            <a:r>
              <a:rPr lang="en-US" sz="3600" dirty="0"/>
              <a:t>Practical test with demonstrator - key data</a:t>
            </a:r>
            <a:endParaRPr lang="de-DE" sz="3600" dirty="0"/>
          </a:p>
        </p:txBody>
      </p:sp>
      <p:sp>
        <p:nvSpPr>
          <p:cNvPr id="4" name="Textplatzhalter 3">
            <a:extLst>
              <a:ext uri="{FF2B5EF4-FFF2-40B4-BE49-F238E27FC236}">
                <a16:creationId xmlns:a16="http://schemas.microsoft.com/office/drawing/2014/main" id="{B257508C-6611-44F9-849E-B2E94775D89A}"/>
              </a:ext>
            </a:extLst>
          </p:cNvPr>
          <p:cNvSpPr>
            <a:spLocks noGrp="1"/>
          </p:cNvSpPr>
          <p:nvPr>
            <p:ph type="body" sz="quarter" idx="15"/>
          </p:nvPr>
        </p:nvSpPr>
        <p:spPr>
          <a:xfrm>
            <a:off x="305128" y="1690688"/>
            <a:ext cx="5309091" cy="4320117"/>
          </a:xfrm>
        </p:spPr>
        <p:txBody>
          <a:bodyPr/>
          <a:lstStyle/>
          <a:p>
            <a:pPr marL="0" indent="0">
              <a:buClr>
                <a:schemeClr val="tx2"/>
              </a:buClr>
              <a:buSzPct val="111000"/>
              <a:buNone/>
            </a:pPr>
            <a:r>
              <a:rPr lang="en-US" b="1" dirty="0"/>
              <a:t>Use of the demonstrator in a clinical setting :</a:t>
            </a:r>
          </a:p>
          <a:p>
            <a:pPr marL="0" indent="0">
              <a:buClr>
                <a:schemeClr val="tx2"/>
              </a:buClr>
              <a:buSzPct val="111000"/>
              <a:buNone/>
            </a:pPr>
            <a:endParaRPr lang="de-DE" sz="1200" dirty="0"/>
          </a:p>
          <a:p>
            <a:pPr marL="457200" lvl="1" indent="-457200">
              <a:buClr>
                <a:schemeClr val="tx2"/>
              </a:buClr>
              <a:buSzPct val="111000"/>
            </a:pPr>
            <a:r>
              <a:rPr lang="en-US" sz="2600" dirty="0"/>
              <a:t>Patients: 20   </a:t>
            </a:r>
          </a:p>
          <a:p>
            <a:pPr marL="0" lvl="1" indent="0" defTabSz="447675">
              <a:spcAft>
                <a:spcPts val="1200"/>
              </a:spcAft>
              <a:buClr>
                <a:schemeClr val="tx2"/>
              </a:buClr>
              <a:buSzPct val="111000"/>
              <a:buNone/>
            </a:pPr>
            <a:r>
              <a:rPr lang="en-US" sz="2600" dirty="0"/>
              <a:t>	(female 17, male 3)</a:t>
            </a:r>
          </a:p>
          <a:p>
            <a:pPr marL="457200" lvl="1" indent="-457200">
              <a:spcAft>
                <a:spcPts val="1200"/>
              </a:spcAft>
              <a:buClr>
                <a:schemeClr val="tx2"/>
              </a:buClr>
              <a:buSzPct val="111000"/>
            </a:pPr>
            <a:r>
              <a:rPr lang="en-US" sz="2600" dirty="0"/>
              <a:t>Age: 31 - 95 years</a:t>
            </a:r>
          </a:p>
          <a:p>
            <a:pPr marL="457200" lvl="1" indent="-457200">
              <a:buClr>
                <a:schemeClr val="tx2"/>
              </a:buClr>
              <a:buSzPct val="111000"/>
            </a:pPr>
            <a:r>
              <a:rPr lang="en-US" sz="2600" dirty="0"/>
              <a:t>Weight: 45 - 174 kg</a:t>
            </a:r>
            <a:endParaRPr lang="de-DE" sz="2600" dirty="0"/>
          </a:p>
        </p:txBody>
      </p:sp>
      <p:sp>
        <p:nvSpPr>
          <p:cNvPr id="5" name="Textplatzhalter 4">
            <a:extLst>
              <a:ext uri="{FF2B5EF4-FFF2-40B4-BE49-F238E27FC236}">
                <a16:creationId xmlns:a16="http://schemas.microsoft.com/office/drawing/2014/main" id="{BBFBA7C5-0C8B-45EA-BF2F-E38708A7F054}"/>
              </a:ext>
            </a:extLst>
          </p:cNvPr>
          <p:cNvSpPr>
            <a:spLocks noGrp="1"/>
          </p:cNvSpPr>
          <p:nvPr>
            <p:ph type="body" sz="quarter" idx="16"/>
          </p:nvPr>
        </p:nvSpPr>
        <p:spPr>
          <a:xfrm>
            <a:off x="5804725" y="1755164"/>
            <a:ext cx="5843935" cy="4320117"/>
          </a:xfrm>
        </p:spPr>
        <p:txBody>
          <a:bodyPr>
            <a:normAutofit fontScale="77500" lnSpcReduction="20000"/>
          </a:bodyPr>
          <a:lstStyle/>
          <a:p>
            <a:pPr marL="0" indent="0">
              <a:buClr>
                <a:schemeClr val="tx2"/>
              </a:buClr>
              <a:buSzPct val="111000"/>
              <a:buNone/>
            </a:pPr>
            <a:r>
              <a:rPr lang="en-US" sz="3600" b="1" dirty="0"/>
              <a:t>Measurement on the left lower leg </a:t>
            </a:r>
            <a:r>
              <a:rPr lang="de-DE" sz="3600" b="1" dirty="0"/>
              <a:t>:</a:t>
            </a:r>
            <a:br>
              <a:rPr lang="de-DE" sz="3600" dirty="0"/>
            </a:br>
            <a:br>
              <a:rPr lang="de-DE" dirty="0"/>
            </a:br>
            <a:endParaRPr lang="de-DE" dirty="0"/>
          </a:p>
          <a:p>
            <a:pPr marL="278090" lvl="1" indent="-342900">
              <a:spcBef>
                <a:spcPts val="0"/>
              </a:spcBef>
              <a:buClr>
                <a:schemeClr val="tx2"/>
              </a:buClr>
              <a:buSzPct val="111000"/>
            </a:pPr>
            <a:r>
              <a:rPr lang="en-US" sz="3400" dirty="0"/>
              <a:t>Measurement: on the 1st, 3rd and</a:t>
            </a:r>
          </a:p>
          <a:p>
            <a:pPr marL="0" lvl="1" indent="0">
              <a:spcBef>
                <a:spcPts val="0"/>
              </a:spcBef>
              <a:spcAft>
                <a:spcPts val="1200"/>
              </a:spcAft>
              <a:buClr>
                <a:schemeClr val="tx2"/>
              </a:buClr>
              <a:buSzPct val="111000"/>
              <a:buNone/>
            </a:pPr>
            <a:r>
              <a:rPr lang="en-US" sz="3400" dirty="0"/>
              <a:t>    5th day respectively </a:t>
            </a:r>
          </a:p>
          <a:p>
            <a:pPr marL="278090" lvl="1" indent="-342900">
              <a:buClr>
                <a:schemeClr val="tx2"/>
              </a:buClr>
              <a:buSzPct val="111000"/>
            </a:pPr>
            <a:r>
              <a:rPr lang="en-US" sz="3400" dirty="0"/>
              <a:t>Parallel measurement</a:t>
            </a:r>
          </a:p>
          <a:p>
            <a:pPr marL="735290" lvl="2" indent="-342900">
              <a:buClr>
                <a:schemeClr val="tx2"/>
              </a:buClr>
              <a:buSzPct val="111000"/>
            </a:pPr>
            <a:r>
              <a:rPr lang="en-US" sz="3100" dirty="0"/>
              <a:t>Manual measurement according to </a:t>
            </a:r>
            <a:r>
              <a:rPr lang="en-US" sz="3100" dirty="0" err="1"/>
              <a:t>Kuhnke</a:t>
            </a:r>
            <a:endParaRPr lang="en-US" sz="3100" dirty="0"/>
          </a:p>
          <a:p>
            <a:pPr marL="735290" lvl="2" indent="-342900">
              <a:buClr>
                <a:schemeClr val="tx2"/>
              </a:buClr>
              <a:buSzPct val="111000"/>
            </a:pPr>
            <a:r>
              <a:rPr lang="en-US" sz="3100" dirty="0" err="1"/>
              <a:t>Perometer</a:t>
            </a:r>
            <a:endParaRPr lang="en-US" sz="3100" dirty="0"/>
          </a:p>
          <a:p>
            <a:pPr marL="735290" lvl="2" indent="-342900">
              <a:spcAft>
                <a:spcPts val="1200"/>
              </a:spcAft>
              <a:buClr>
                <a:schemeClr val="tx2"/>
              </a:buClr>
              <a:buSzPct val="111000"/>
            </a:pPr>
            <a:r>
              <a:rPr lang="en-US" sz="3100" dirty="0" err="1"/>
              <a:t>Bodytronic</a:t>
            </a:r>
            <a:r>
              <a:rPr lang="en-US" sz="3100" dirty="0"/>
              <a:t> 600</a:t>
            </a:r>
          </a:p>
          <a:p>
            <a:pPr marL="278090" lvl="1" indent="-342900">
              <a:buClr>
                <a:schemeClr val="tx2"/>
              </a:buClr>
              <a:buSzPct val="111000"/>
            </a:pPr>
            <a:r>
              <a:rPr lang="en-US" sz="3400" dirty="0"/>
              <a:t>In each case before manual lymphatic  drainage and Lympha-mat: Weight determination by means of scales</a:t>
            </a:r>
            <a:endParaRPr lang="de-DE" sz="3400" dirty="0"/>
          </a:p>
        </p:txBody>
      </p:sp>
      <p:sp>
        <p:nvSpPr>
          <p:cNvPr id="6" name="Foliennummernplatzhalter 5">
            <a:extLst>
              <a:ext uri="{FF2B5EF4-FFF2-40B4-BE49-F238E27FC236}">
                <a16:creationId xmlns:a16="http://schemas.microsoft.com/office/drawing/2014/main" id="{5992D2CF-F49C-46B8-9D31-7850D23D02E3}"/>
              </a:ext>
            </a:extLst>
          </p:cNvPr>
          <p:cNvSpPr>
            <a:spLocks noGrp="1"/>
          </p:cNvSpPr>
          <p:nvPr>
            <p:ph type="sldNum" sz="quarter" idx="18"/>
          </p:nvPr>
        </p:nvSpPr>
        <p:spPr/>
        <p:txBody>
          <a:bodyPr/>
          <a:lstStyle/>
          <a:p>
            <a:fld id="{1B64F9B6-15C8-4578-B21B-A42AFC8359EB}" type="slidenum">
              <a:rPr lang="de-DE" smtClean="0"/>
              <a:pPr/>
              <a:t>7</a:t>
            </a:fld>
            <a:endParaRPr lang="de-DE"/>
          </a:p>
        </p:txBody>
      </p:sp>
    </p:spTree>
    <p:extLst>
      <p:ext uri="{BB962C8B-B14F-4D97-AF65-F5344CB8AC3E}">
        <p14:creationId xmlns:p14="http://schemas.microsoft.com/office/powerpoint/2010/main" val="250484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B870909-627C-45DC-BC8F-9D4635C5EF49}"/>
              </a:ext>
            </a:extLst>
          </p:cNvPr>
          <p:cNvSpPr>
            <a:spLocks noGrp="1"/>
          </p:cNvSpPr>
          <p:nvPr>
            <p:ph type="body" sz="quarter" idx="13"/>
          </p:nvPr>
        </p:nvSpPr>
        <p:spPr>
          <a:xfrm>
            <a:off x="1680851" y="1543471"/>
            <a:ext cx="11324613" cy="480053"/>
          </a:xfrm>
        </p:spPr>
        <p:txBody>
          <a:bodyPr>
            <a:normAutofit/>
          </a:bodyPr>
          <a:lstStyle/>
          <a:p>
            <a:r>
              <a:rPr lang="de-DE" sz="2400" dirty="0">
                <a:solidFill>
                  <a:schemeClr val="tx1"/>
                </a:solidFill>
              </a:rPr>
              <a:t>Patient 105: </a:t>
            </a:r>
            <a:r>
              <a:rPr lang="de-DE" sz="2400" dirty="0" err="1">
                <a:solidFill>
                  <a:schemeClr val="tx1"/>
                </a:solidFill>
              </a:rPr>
              <a:t>Chronic</a:t>
            </a:r>
            <a:r>
              <a:rPr lang="de-DE" sz="2400" dirty="0">
                <a:solidFill>
                  <a:schemeClr val="tx1"/>
                </a:solidFill>
              </a:rPr>
              <a:t> </a:t>
            </a:r>
            <a:r>
              <a:rPr lang="de-DE" sz="2400" dirty="0" err="1">
                <a:solidFill>
                  <a:schemeClr val="tx1"/>
                </a:solidFill>
              </a:rPr>
              <a:t>lymphoedema</a:t>
            </a:r>
            <a:r>
              <a:rPr lang="de-DE" sz="2400" dirty="0">
                <a:solidFill>
                  <a:schemeClr val="tx1"/>
                </a:solidFill>
              </a:rPr>
              <a:t>, </a:t>
            </a:r>
            <a:r>
              <a:rPr lang="de-DE" sz="2400" dirty="0" err="1">
                <a:solidFill>
                  <a:schemeClr val="tx1"/>
                </a:solidFill>
              </a:rPr>
              <a:t>volume</a:t>
            </a:r>
            <a:r>
              <a:rPr lang="de-DE" sz="2400" dirty="0">
                <a:solidFill>
                  <a:schemeClr val="tx1"/>
                </a:solidFill>
              </a:rPr>
              <a:t> </a:t>
            </a:r>
            <a:r>
              <a:rPr lang="de-DE" sz="2400" dirty="0" err="1">
                <a:solidFill>
                  <a:schemeClr val="tx1"/>
                </a:solidFill>
              </a:rPr>
              <a:t>reduction</a:t>
            </a:r>
            <a:r>
              <a:rPr lang="de-DE" sz="2400" dirty="0">
                <a:solidFill>
                  <a:schemeClr val="tx1"/>
                </a:solidFill>
              </a:rPr>
              <a:t>: 660 - 1860 ml</a:t>
            </a:r>
          </a:p>
        </p:txBody>
      </p:sp>
      <p:sp>
        <p:nvSpPr>
          <p:cNvPr id="6" name="Foliennummernplatzhalter 5">
            <a:extLst>
              <a:ext uri="{FF2B5EF4-FFF2-40B4-BE49-F238E27FC236}">
                <a16:creationId xmlns:a16="http://schemas.microsoft.com/office/drawing/2014/main" id="{53CB5FC8-BBB4-4554-8887-B53E51871AEA}"/>
              </a:ext>
            </a:extLst>
          </p:cNvPr>
          <p:cNvSpPr>
            <a:spLocks noGrp="1"/>
          </p:cNvSpPr>
          <p:nvPr>
            <p:ph type="sldNum" sz="quarter" idx="18"/>
          </p:nvPr>
        </p:nvSpPr>
        <p:spPr/>
        <p:txBody>
          <a:bodyPr/>
          <a:lstStyle/>
          <a:p>
            <a:fld id="{1B64F9B6-15C8-4578-B21B-A42AFC8359EB}" type="slidenum">
              <a:rPr lang="de-DE" smtClean="0"/>
              <a:pPr/>
              <a:t>8</a:t>
            </a:fld>
            <a:endParaRPr lang="de-DE"/>
          </a:p>
        </p:txBody>
      </p:sp>
      <p:pic>
        <p:nvPicPr>
          <p:cNvPr id="9" name="Grafik 8">
            <a:extLst>
              <a:ext uri="{FF2B5EF4-FFF2-40B4-BE49-F238E27FC236}">
                <a16:creationId xmlns:a16="http://schemas.microsoft.com/office/drawing/2014/main" id="{1A98B49D-A4B3-4B8D-899B-E2F6F0E64FF2}"/>
              </a:ext>
            </a:extLst>
          </p:cNvPr>
          <p:cNvPicPr>
            <a:picLocks noChangeAspect="1"/>
          </p:cNvPicPr>
          <p:nvPr/>
        </p:nvPicPr>
        <p:blipFill>
          <a:blip r:embed="rId2"/>
          <a:stretch>
            <a:fillRect/>
          </a:stretch>
        </p:blipFill>
        <p:spPr>
          <a:xfrm>
            <a:off x="431798" y="2053783"/>
            <a:ext cx="5351325" cy="4320000"/>
          </a:xfrm>
          <a:prstGeom prst="rect">
            <a:avLst/>
          </a:prstGeom>
        </p:spPr>
      </p:pic>
      <p:pic>
        <p:nvPicPr>
          <p:cNvPr id="10" name="Grafik 9">
            <a:extLst>
              <a:ext uri="{FF2B5EF4-FFF2-40B4-BE49-F238E27FC236}">
                <a16:creationId xmlns:a16="http://schemas.microsoft.com/office/drawing/2014/main" id="{B3910ECC-8424-4FA0-B3B5-DF92D7C6F935}"/>
              </a:ext>
            </a:extLst>
          </p:cNvPr>
          <p:cNvPicPr>
            <a:picLocks noChangeAspect="1"/>
          </p:cNvPicPr>
          <p:nvPr/>
        </p:nvPicPr>
        <p:blipFill>
          <a:blip r:embed="rId3"/>
          <a:stretch>
            <a:fillRect/>
          </a:stretch>
        </p:blipFill>
        <p:spPr>
          <a:xfrm>
            <a:off x="6269012" y="2101136"/>
            <a:ext cx="5413429" cy="4320000"/>
          </a:xfrm>
          <a:prstGeom prst="rect">
            <a:avLst/>
          </a:prstGeom>
        </p:spPr>
      </p:pic>
      <p:pic>
        <p:nvPicPr>
          <p:cNvPr id="12" name="Grafik 11">
            <a:extLst>
              <a:ext uri="{FF2B5EF4-FFF2-40B4-BE49-F238E27FC236}">
                <a16:creationId xmlns:a16="http://schemas.microsoft.com/office/drawing/2014/main" id="{A894E4C7-0FE3-4684-83F8-837B4D70456C}"/>
              </a:ext>
            </a:extLst>
          </p:cNvPr>
          <p:cNvPicPr>
            <a:picLocks noChangeAspect="1"/>
          </p:cNvPicPr>
          <p:nvPr/>
        </p:nvPicPr>
        <p:blipFill>
          <a:blip r:embed="rId4"/>
          <a:stretch>
            <a:fillRect/>
          </a:stretch>
        </p:blipFill>
        <p:spPr>
          <a:xfrm>
            <a:off x="7083427" y="3765720"/>
            <a:ext cx="1892300" cy="495300"/>
          </a:xfrm>
          <a:prstGeom prst="rect">
            <a:avLst/>
          </a:prstGeom>
        </p:spPr>
      </p:pic>
      <p:pic>
        <p:nvPicPr>
          <p:cNvPr id="14" name="Grafik 13">
            <a:extLst>
              <a:ext uri="{FF2B5EF4-FFF2-40B4-BE49-F238E27FC236}">
                <a16:creationId xmlns:a16="http://schemas.microsoft.com/office/drawing/2014/main" id="{538DA073-A1A6-48F4-8100-CF5D24894EFD}"/>
              </a:ext>
            </a:extLst>
          </p:cNvPr>
          <p:cNvPicPr>
            <a:picLocks noChangeAspect="1"/>
          </p:cNvPicPr>
          <p:nvPr/>
        </p:nvPicPr>
        <p:blipFill>
          <a:blip r:embed="rId4"/>
          <a:stretch>
            <a:fillRect/>
          </a:stretch>
        </p:blipFill>
        <p:spPr>
          <a:xfrm>
            <a:off x="1171541" y="3910505"/>
            <a:ext cx="1892300" cy="495300"/>
          </a:xfrm>
          <a:prstGeom prst="rect">
            <a:avLst/>
          </a:prstGeom>
        </p:spPr>
      </p:pic>
      <p:pic>
        <p:nvPicPr>
          <p:cNvPr id="30" name="Grafik 29">
            <a:extLst>
              <a:ext uri="{FF2B5EF4-FFF2-40B4-BE49-F238E27FC236}">
                <a16:creationId xmlns:a16="http://schemas.microsoft.com/office/drawing/2014/main" id="{9CA20385-BC95-4694-9DF7-C22006BD0D0F}"/>
              </a:ext>
            </a:extLst>
          </p:cNvPr>
          <p:cNvPicPr>
            <a:picLocks noChangeAspect="1"/>
          </p:cNvPicPr>
          <p:nvPr/>
        </p:nvPicPr>
        <p:blipFill>
          <a:blip r:embed="rId5"/>
          <a:stretch>
            <a:fillRect/>
          </a:stretch>
        </p:blipFill>
        <p:spPr>
          <a:xfrm>
            <a:off x="1608370" y="4358543"/>
            <a:ext cx="1511300" cy="1295400"/>
          </a:xfrm>
          <a:prstGeom prst="rect">
            <a:avLst/>
          </a:prstGeom>
        </p:spPr>
      </p:pic>
      <p:pic>
        <p:nvPicPr>
          <p:cNvPr id="31" name="Grafik 30">
            <a:extLst>
              <a:ext uri="{FF2B5EF4-FFF2-40B4-BE49-F238E27FC236}">
                <a16:creationId xmlns:a16="http://schemas.microsoft.com/office/drawing/2014/main" id="{35222CA3-36FC-4EB7-9085-48A40D4BE43F}"/>
              </a:ext>
            </a:extLst>
          </p:cNvPr>
          <p:cNvPicPr>
            <a:picLocks noChangeAspect="1"/>
          </p:cNvPicPr>
          <p:nvPr/>
        </p:nvPicPr>
        <p:blipFill>
          <a:blip r:embed="rId5"/>
          <a:stretch>
            <a:fillRect/>
          </a:stretch>
        </p:blipFill>
        <p:spPr>
          <a:xfrm>
            <a:off x="7561031" y="4262532"/>
            <a:ext cx="1511300" cy="1295400"/>
          </a:xfrm>
          <a:prstGeom prst="rect">
            <a:avLst/>
          </a:prstGeom>
        </p:spPr>
      </p:pic>
      <p:sp>
        <p:nvSpPr>
          <p:cNvPr id="7" name="Titel 1">
            <a:extLst>
              <a:ext uri="{FF2B5EF4-FFF2-40B4-BE49-F238E27FC236}">
                <a16:creationId xmlns:a16="http://schemas.microsoft.com/office/drawing/2014/main" id="{A1C04024-5774-172A-D8AC-FDB103D89538}"/>
              </a:ext>
            </a:extLst>
          </p:cNvPr>
          <p:cNvSpPr>
            <a:spLocks noGrp="1"/>
          </p:cNvSpPr>
          <p:nvPr>
            <p:ph type="title"/>
          </p:nvPr>
        </p:nvSpPr>
        <p:spPr>
          <a:xfrm>
            <a:off x="838200" y="454576"/>
            <a:ext cx="10515600" cy="984723"/>
          </a:xfrm>
        </p:spPr>
        <p:txBody>
          <a:bodyPr>
            <a:normAutofit/>
          </a:bodyPr>
          <a:lstStyle/>
          <a:p>
            <a:r>
              <a:rPr lang="en-US" sz="3600" dirty="0"/>
              <a:t>Practical test with demonstrator - results</a:t>
            </a:r>
            <a:endParaRPr lang="de-DE" sz="3600" dirty="0"/>
          </a:p>
        </p:txBody>
      </p:sp>
    </p:spTree>
    <p:extLst>
      <p:ext uri="{BB962C8B-B14F-4D97-AF65-F5344CB8AC3E}">
        <p14:creationId xmlns:p14="http://schemas.microsoft.com/office/powerpoint/2010/main" val="161180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62C4D-3AB3-4280-A6D0-BC725BC525CE}"/>
              </a:ext>
            </a:extLst>
          </p:cNvPr>
          <p:cNvSpPr>
            <a:spLocks noGrp="1"/>
          </p:cNvSpPr>
          <p:nvPr>
            <p:ph type="title"/>
          </p:nvPr>
        </p:nvSpPr>
        <p:spPr>
          <a:xfrm>
            <a:off x="690769" y="136525"/>
            <a:ext cx="10515600" cy="1145737"/>
          </a:xfrm>
        </p:spPr>
        <p:txBody>
          <a:bodyPr>
            <a:normAutofit/>
          </a:bodyPr>
          <a:lstStyle/>
          <a:p>
            <a:pPr>
              <a:lnSpc>
                <a:spcPct val="100000"/>
              </a:lnSpc>
              <a:spcAft>
                <a:spcPts val="2400"/>
              </a:spcAft>
            </a:pPr>
            <a:r>
              <a:rPr lang="en-US" sz="3600" dirty="0"/>
              <a:t>New possibilities in therapy support</a:t>
            </a:r>
            <a:endParaRPr lang="de-DE" sz="3600" dirty="0"/>
          </a:p>
        </p:txBody>
      </p:sp>
      <p:sp>
        <p:nvSpPr>
          <p:cNvPr id="8" name="Textplatzhalter 7">
            <a:extLst>
              <a:ext uri="{FF2B5EF4-FFF2-40B4-BE49-F238E27FC236}">
                <a16:creationId xmlns:a16="http://schemas.microsoft.com/office/drawing/2014/main" id="{8A31DDD5-E9DD-447E-A0AC-A60C98769D83}"/>
              </a:ext>
            </a:extLst>
          </p:cNvPr>
          <p:cNvSpPr>
            <a:spLocks noGrp="1"/>
          </p:cNvSpPr>
          <p:nvPr>
            <p:ph type="body" sz="quarter" idx="16"/>
          </p:nvPr>
        </p:nvSpPr>
        <p:spPr>
          <a:xfrm>
            <a:off x="690769" y="1220552"/>
            <a:ext cx="10810461" cy="5285351"/>
          </a:xfrm>
        </p:spPr>
        <p:txBody>
          <a:bodyPr>
            <a:noAutofit/>
          </a:bodyPr>
          <a:lstStyle/>
          <a:p>
            <a:pPr marL="0" indent="0">
              <a:lnSpc>
                <a:spcPct val="100000"/>
              </a:lnSpc>
              <a:buClr>
                <a:schemeClr val="tx2"/>
              </a:buClr>
              <a:buNone/>
            </a:pPr>
            <a:r>
              <a:rPr lang="en-US" sz="2000" b="1" dirty="0"/>
              <a:t>CONCLUSION</a:t>
            </a:r>
          </a:p>
          <a:p>
            <a:pPr>
              <a:lnSpc>
                <a:spcPct val="100000"/>
              </a:lnSpc>
              <a:buClr>
                <a:schemeClr val="tx2"/>
              </a:buClr>
            </a:pPr>
            <a:r>
              <a:rPr lang="en-US" sz="2000" dirty="0"/>
              <a:t>The verification of the functional measurement of bioimpedance with the demonstrator showed that it is possible to assess the effects of compression inside the leg.</a:t>
            </a:r>
          </a:p>
          <a:p>
            <a:pPr>
              <a:lnSpc>
                <a:spcPct val="100000"/>
              </a:lnSpc>
              <a:buClr>
                <a:schemeClr val="tx2"/>
              </a:buClr>
            </a:pPr>
            <a:r>
              <a:rPr lang="en-US" sz="2000" dirty="0"/>
              <a:t>The use of multiple frequencies by the demonstrator has proven to work reliably when testing on patients.</a:t>
            </a:r>
          </a:p>
          <a:p>
            <a:pPr>
              <a:lnSpc>
                <a:spcPct val="100000"/>
              </a:lnSpc>
              <a:buClr>
                <a:schemeClr val="tx2"/>
              </a:buClr>
            </a:pPr>
            <a:r>
              <a:rPr lang="en-US" sz="2000" dirty="0"/>
              <a:t>Bioimpedance can provide an effective means of monitoring compression therapy, as the impedance amplitude correlates with fluid reduction in the treated limb.</a:t>
            </a:r>
          </a:p>
          <a:p>
            <a:pPr marL="0" indent="0">
              <a:lnSpc>
                <a:spcPct val="100000"/>
              </a:lnSpc>
              <a:buClr>
                <a:schemeClr val="tx2"/>
              </a:buClr>
              <a:buNone/>
            </a:pPr>
            <a:endParaRPr lang="en-US" sz="2000" dirty="0"/>
          </a:p>
          <a:p>
            <a:pPr marL="0" indent="0">
              <a:lnSpc>
                <a:spcPct val="100000"/>
              </a:lnSpc>
              <a:buClr>
                <a:schemeClr val="tx2"/>
              </a:buClr>
              <a:buNone/>
            </a:pPr>
            <a:r>
              <a:rPr lang="en-US" sz="2000" b="1" dirty="0"/>
              <a:t>OUTLOOK</a:t>
            </a:r>
          </a:p>
          <a:p>
            <a:pPr>
              <a:lnSpc>
                <a:spcPct val="100000"/>
              </a:lnSpc>
              <a:buClr>
                <a:schemeClr val="tx2"/>
              </a:buClr>
            </a:pPr>
            <a:r>
              <a:rPr lang="en-US" sz="2000" dirty="0"/>
              <a:t>Improvement of the electrode and its transmission.</a:t>
            </a:r>
          </a:p>
          <a:p>
            <a:pPr>
              <a:lnSpc>
                <a:spcPct val="100000"/>
              </a:lnSpc>
              <a:buClr>
                <a:schemeClr val="tx2"/>
              </a:buClr>
            </a:pPr>
            <a:r>
              <a:rPr lang="en-US" sz="2000" dirty="0"/>
              <a:t>Development of mobile application monitoring device.</a:t>
            </a:r>
          </a:p>
          <a:p>
            <a:pPr>
              <a:lnSpc>
                <a:spcPct val="100000"/>
              </a:lnSpc>
              <a:buClr>
                <a:schemeClr val="tx2"/>
              </a:buClr>
            </a:pPr>
            <a:r>
              <a:rPr lang="en-US" sz="2000" dirty="0"/>
              <a:t>Development of an appropriate manufacturing process of compression device with incorporated electrodes.</a:t>
            </a:r>
            <a:endParaRPr lang="de-DE" sz="2000" dirty="0"/>
          </a:p>
        </p:txBody>
      </p:sp>
      <p:sp>
        <p:nvSpPr>
          <p:cNvPr id="5" name="Foliennummernplatzhalter 4">
            <a:extLst>
              <a:ext uri="{FF2B5EF4-FFF2-40B4-BE49-F238E27FC236}">
                <a16:creationId xmlns:a16="http://schemas.microsoft.com/office/drawing/2014/main" id="{EC9A94DF-42AD-417E-9507-44AB30FFD73B}"/>
              </a:ext>
            </a:extLst>
          </p:cNvPr>
          <p:cNvSpPr>
            <a:spLocks noGrp="1"/>
          </p:cNvSpPr>
          <p:nvPr>
            <p:ph type="sldNum" sz="quarter" idx="18"/>
          </p:nvPr>
        </p:nvSpPr>
        <p:spPr/>
        <p:txBody>
          <a:bodyPr/>
          <a:lstStyle/>
          <a:p>
            <a:fld id="{1B64F9B6-15C8-4578-B21B-A42AFC8359EB}" type="slidenum">
              <a:rPr lang="de-DE" smtClean="0"/>
              <a:pPr/>
              <a:t>9</a:t>
            </a:fld>
            <a:endParaRPr lang="de-DE"/>
          </a:p>
        </p:txBody>
      </p:sp>
    </p:spTree>
    <p:extLst>
      <p:ext uri="{BB962C8B-B14F-4D97-AF65-F5344CB8AC3E}">
        <p14:creationId xmlns:p14="http://schemas.microsoft.com/office/powerpoint/2010/main" val="291165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Widescreen</PresentationFormat>
  <Paragraphs>105</Paragraphs>
  <Slides>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Calibri Light</vt:lpstr>
      <vt:lpstr>Cambria Math</vt:lpstr>
      <vt:lpstr>Times New Roman</vt:lpstr>
      <vt:lpstr>Wingdings</vt:lpstr>
      <vt:lpstr>Office Theme</vt:lpstr>
      <vt:lpstr>think-cell Folie</vt:lpstr>
      <vt:lpstr>Research Project THERAFOLG-KOMP</vt:lpstr>
      <vt:lpstr>THERAFOLG-KOMP</vt:lpstr>
      <vt:lpstr>Compression therapy in Edema – Treatment Methods</vt:lpstr>
      <vt:lpstr>Actual evaluation of the effectiveness of the therapy</vt:lpstr>
      <vt:lpstr>Bioimpedance  –  Novel approach for Compression therapy</vt:lpstr>
      <vt:lpstr>Bioimpedance of Bodytissue </vt:lpstr>
      <vt:lpstr>Practical test with demonstrator - key data</vt:lpstr>
      <vt:lpstr>Practical test with demonstrator - results</vt:lpstr>
      <vt:lpstr>New possibilities in therapy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Forschungsprojekt Therafolg-Komp</dc:title>
  <dc:creator>Tamoue Ferdinand</dc:creator>
  <dc:description>{
  "LutFileRenaming": {},
  "IsDisposed": true
}</dc:description>
  <cp:lastModifiedBy>004</cp:lastModifiedBy>
  <cp:revision>16</cp:revision>
  <dcterms:created xsi:type="dcterms:W3CDTF">2023-03-17T09:45:40Z</dcterms:created>
  <dcterms:modified xsi:type="dcterms:W3CDTF">2023-05-05T09:05:13Z</dcterms:modified>
</cp:coreProperties>
</file>