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13"/>
  </p:notesMasterIdLst>
  <p:sldIdLst>
    <p:sldId id="269" r:id="rId3"/>
    <p:sldId id="277" r:id="rId4"/>
    <p:sldId id="276" r:id="rId5"/>
    <p:sldId id="273" r:id="rId6"/>
    <p:sldId id="258" r:id="rId7"/>
    <p:sldId id="259" r:id="rId8"/>
    <p:sldId id="260" r:id="rId9"/>
    <p:sldId id="278" r:id="rId10"/>
    <p:sldId id="279" r:id="rId11"/>
    <p:sldId id="280"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497"/>
  </p:normalViewPr>
  <p:slideViewPr>
    <p:cSldViewPr snapToGrid="0">
      <p:cViewPr varScale="1">
        <p:scale>
          <a:sx n="103" d="100"/>
          <a:sy n="103" d="100"/>
        </p:scale>
        <p:origin x="816"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8AC6F-4392-45DC-88DE-C1773EE86AC5}" type="datetimeFigureOut">
              <a:rPr lang="de-DE" smtClean="0"/>
              <a:t>14.05.22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2E370-9BA6-4653-AB72-CE8930864D1C}" type="slidenum">
              <a:rPr lang="de-DE" smtClean="0"/>
              <a:t>‹Nr.›</a:t>
            </a:fld>
            <a:endParaRPr lang="de-DE"/>
          </a:p>
        </p:txBody>
      </p:sp>
    </p:spTree>
    <p:extLst>
      <p:ext uri="{BB962C8B-B14F-4D97-AF65-F5344CB8AC3E}">
        <p14:creationId xmlns:p14="http://schemas.microsoft.com/office/powerpoint/2010/main" val="280388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984322-2804-7D4F-ADC1-A89E5737380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774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e Se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0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pPr defTabSz="609585"/>
            <a:fld id="{41CCE9DE-DB70-B940-8266-D7FDF3B5BA5B}" type="datetimeFigureOut">
              <a:rPr lang="de-DE" smtClean="0">
                <a:solidFill>
                  <a:srgbClr val="000000">
                    <a:tint val="75000"/>
                  </a:srgbClr>
                </a:solidFill>
              </a:rPr>
              <a:pPr defTabSz="609585"/>
              <a:t>14.05.22</a:t>
            </a:fld>
            <a:endParaRPr lang="de-DE">
              <a:solidFill>
                <a:srgbClr val="000000">
                  <a:tint val="75000"/>
                </a:srgbClr>
              </a:solidFill>
            </a:endParaRPr>
          </a:p>
        </p:txBody>
      </p:sp>
      <p:sp>
        <p:nvSpPr>
          <p:cNvPr id="5" name="Footer Placeholder 4"/>
          <p:cNvSpPr>
            <a:spLocks noGrp="1"/>
          </p:cNvSpPr>
          <p:nvPr>
            <p:ph type="ftr" sz="quarter" idx="11"/>
          </p:nvPr>
        </p:nvSpPr>
        <p:spPr/>
        <p:txBody>
          <a:bodyPr/>
          <a:lstStyle/>
          <a:p>
            <a:pPr defTabSz="609585"/>
            <a:endParaRPr lang="de-DE">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609585"/>
            <a:fld id="{4DDA1568-25FC-054E-AD04-DAB3C346594C}" type="slidenum">
              <a:rPr lang="de-DE" smtClean="0">
                <a:solidFill>
                  <a:srgbClr val="000000">
                    <a:tint val="75000"/>
                  </a:srgbClr>
                </a:solidFill>
              </a:rPr>
              <a:pPr defTabSz="609585"/>
              <a:t>‹Nr.›</a:t>
            </a:fld>
            <a:endParaRPr lang="de-DE">
              <a:solidFill>
                <a:srgbClr val="000000">
                  <a:tint val="75000"/>
                </a:srgbClr>
              </a:solidFill>
            </a:endParaRPr>
          </a:p>
        </p:txBody>
      </p:sp>
    </p:spTree>
    <p:extLst>
      <p:ext uri="{BB962C8B-B14F-4D97-AF65-F5344CB8AC3E}">
        <p14:creationId xmlns:p14="http://schemas.microsoft.com/office/powerpoint/2010/main" val="53205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defTabSz="609585"/>
            <a:fld id="{41CCE9DE-DB70-B940-8266-D7FDF3B5BA5B}" type="datetimeFigureOut">
              <a:rPr lang="de-DE" smtClean="0">
                <a:solidFill>
                  <a:srgbClr val="000000">
                    <a:tint val="75000"/>
                  </a:srgbClr>
                </a:solidFill>
              </a:rPr>
              <a:pPr defTabSz="609585"/>
              <a:t>14.05.22</a:t>
            </a:fld>
            <a:endParaRPr lang="de-DE">
              <a:solidFill>
                <a:srgbClr val="000000">
                  <a:tint val="75000"/>
                </a:srgbClr>
              </a:solidFill>
            </a:endParaRPr>
          </a:p>
        </p:txBody>
      </p:sp>
      <p:sp>
        <p:nvSpPr>
          <p:cNvPr id="5" name="Footer Placeholder 4"/>
          <p:cNvSpPr>
            <a:spLocks noGrp="1"/>
          </p:cNvSpPr>
          <p:nvPr>
            <p:ph type="ftr" sz="quarter" idx="11"/>
          </p:nvPr>
        </p:nvSpPr>
        <p:spPr/>
        <p:txBody>
          <a:bodyPr/>
          <a:lstStyle/>
          <a:p>
            <a:pPr defTabSz="609585"/>
            <a:endParaRPr lang="de-DE">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609585"/>
            <a:fld id="{4DDA1568-25FC-054E-AD04-DAB3C346594C}" type="slidenum">
              <a:rPr lang="de-DE" smtClean="0">
                <a:solidFill>
                  <a:srgbClr val="000000">
                    <a:tint val="75000"/>
                  </a:srgbClr>
                </a:solidFill>
              </a:rPr>
              <a:pPr defTabSz="609585"/>
              <a:t>‹Nr.›</a:t>
            </a:fld>
            <a:endParaRPr lang="de-DE">
              <a:solidFill>
                <a:srgbClr val="000000">
                  <a:tint val="75000"/>
                </a:srgbClr>
              </a:solidFill>
            </a:endParaRPr>
          </a:p>
        </p:txBody>
      </p:sp>
    </p:spTree>
    <p:extLst>
      <p:ext uri="{BB962C8B-B14F-4D97-AF65-F5344CB8AC3E}">
        <p14:creationId xmlns:p14="http://schemas.microsoft.com/office/powerpoint/2010/main" val="96389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E487E16-0994-CC45-BCB3-71AC9DF06D71}" type="datetimeFigureOut">
              <a:rPr lang="de-DE" smtClean="0"/>
              <a:t>14.05.22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0626D63-CB6B-A240-B55E-BA78106D26BF}" type="slidenum">
              <a:rPr lang="de-DE" smtClean="0"/>
              <a:t>‹Nr.›</a:t>
            </a:fld>
            <a:endParaRPr lang="de-DE"/>
          </a:p>
        </p:txBody>
      </p:sp>
    </p:spTree>
    <p:extLst>
      <p:ext uri="{BB962C8B-B14F-4D97-AF65-F5344CB8AC3E}">
        <p14:creationId xmlns:p14="http://schemas.microsoft.com/office/powerpoint/2010/main" val="41651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defTabSz="609585"/>
            <a:fld id="{41CCE9DE-DB70-B940-8266-D7FDF3B5BA5B}" type="datetimeFigureOut">
              <a:rPr lang="de-DE" smtClean="0">
                <a:solidFill>
                  <a:srgbClr val="000000">
                    <a:tint val="75000"/>
                  </a:srgbClr>
                </a:solidFill>
              </a:rPr>
              <a:pPr defTabSz="609585"/>
              <a:t>14.05.22</a:t>
            </a:fld>
            <a:endParaRPr lang="de-DE">
              <a:solidFill>
                <a:srgbClr val="000000">
                  <a:tint val="75000"/>
                </a:srgbClr>
              </a:solidFill>
            </a:endParaRPr>
          </a:p>
        </p:txBody>
      </p:sp>
      <p:sp>
        <p:nvSpPr>
          <p:cNvPr id="6" name="Footer Placeholder 5"/>
          <p:cNvSpPr>
            <a:spLocks noGrp="1"/>
          </p:cNvSpPr>
          <p:nvPr>
            <p:ph type="ftr" sz="quarter" idx="11"/>
          </p:nvPr>
        </p:nvSpPr>
        <p:spPr/>
        <p:txBody>
          <a:bodyPr/>
          <a:lstStyle/>
          <a:p>
            <a:pPr defTabSz="609585"/>
            <a:endParaRPr lang="de-DE">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609585"/>
            <a:fld id="{4DDA1568-25FC-054E-AD04-DAB3C346594C}" type="slidenum">
              <a:rPr lang="de-DE" smtClean="0">
                <a:solidFill>
                  <a:srgbClr val="000000">
                    <a:tint val="75000"/>
                  </a:srgbClr>
                </a:solidFill>
              </a:rPr>
              <a:pPr defTabSz="609585"/>
              <a:t>‹Nr.›</a:t>
            </a:fld>
            <a:endParaRPr lang="de-DE">
              <a:solidFill>
                <a:srgbClr val="000000">
                  <a:tint val="75000"/>
                </a:srgbClr>
              </a:solidFill>
            </a:endParaRPr>
          </a:p>
        </p:txBody>
      </p:sp>
    </p:spTree>
    <p:extLst>
      <p:ext uri="{BB962C8B-B14F-4D97-AF65-F5344CB8AC3E}">
        <p14:creationId xmlns:p14="http://schemas.microsoft.com/office/powerpoint/2010/main" val="1134175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defTabSz="609585"/>
            <a:fld id="{41CCE9DE-DB70-B940-8266-D7FDF3B5BA5B}" type="datetimeFigureOut">
              <a:rPr lang="de-DE" smtClean="0">
                <a:solidFill>
                  <a:srgbClr val="000000">
                    <a:tint val="75000"/>
                  </a:srgbClr>
                </a:solidFill>
              </a:rPr>
              <a:pPr defTabSz="609585"/>
              <a:t>14.05.22</a:t>
            </a:fld>
            <a:endParaRPr lang="de-DE">
              <a:solidFill>
                <a:srgbClr val="000000">
                  <a:tint val="75000"/>
                </a:srgbClr>
              </a:solidFill>
            </a:endParaRPr>
          </a:p>
        </p:txBody>
      </p:sp>
      <p:sp>
        <p:nvSpPr>
          <p:cNvPr id="8" name="Footer Placeholder 7"/>
          <p:cNvSpPr>
            <a:spLocks noGrp="1"/>
          </p:cNvSpPr>
          <p:nvPr>
            <p:ph type="ftr" sz="quarter" idx="11"/>
          </p:nvPr>
        </p:nvSpPr>
        <p:spPr/>
        <p:txBody>
          <a:bodyPr/>
          <a:lstStyle/>
          <a:p>
            <a:pPr defTabSz="609585"/>
            <a:endParaRPr lang="de-DE">
              <a:solidFill>
                <a:srgbClr val="000000">
                  <a:tint val="75000"/>
                </a:srgbClr>
              </a:solidFill>
            </a:endParaRPr>
          </a:p>
        </p:txBody>
      </p:sp>
      <p:sp>
        <p:nvSpPr>
          <p:cNvPr id="9" name="Slide Number Placeholder 8"/>
          <p:cNvSpPr>
            <a:spLocks noGrp="1"/>
          </p:cNvSpPr>
          <p:nvPr>
            <p:ph type="sldNum" sz="quarter" idx="12"/>
          </p:nvPr>
        </p:nvSpPr>
        <p:spPr/>
        <p:txBody>
          <a:bodyPr/>
          <a:lstStyle/>
          <a:p>
            <a:pPr defTabSz="609585"/>
            <a:fld id="{4DDA1568-25FC-054E-AD04-DAB3C346594C}" type="slidenum">
              <a:rPr lang="de-DE" smtClean="0">
                <a:solidFill>
                  <a:srgbClr val="000000">
                    <a:tint val="75000"/>
                  </a:srgbClr>
                </a:solidFill>
              </a:rPr>
              <a:pPr defTabSz="609585"/>
              <a:t>‹Nr.›</a:t>
            </a:fld>
            <a:endParaRPr lang="de-DE">
              <a:solidFill>
                <a:srgbClr val="000000">
                  <a:tint val="75000"/>
                </a:srgbClr>
              </a:solidFill>
            </a:endParaRPr>
          </a:p>
        </p:txBody>
      </p:sp>
    </p:spTree>
    <p:extLst>
      <p:ext uri="{BB962C8B-B14F-4D97-AF65-F5344CB8AC3E}">
        <p14:creationId xmlns:p14="http://schemas.microsoft.com/office/powerpoint/2010/main" val="269896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pPr defTabSz="609585"/>
            <a:fld id="{41CCE9DE-DB70-B940-8266-D7FDF3B5BA5B}" type="datetimeFigureOut">
              <a:rPr lang="de-DE" smtClean="0">
                <a:solidFill>
                  <a:srgbClr val="000000">
                    <a:tint val="75000"/>
                  </a:srgbClr>
                </a:solidFill>
              </a:rPr>
              <a:pPr defTabSz="609585"/>
              <a:t>14.05.22</a:t>
            </a:fld>
            <a:endParaRPr lang="de-DE">
              <a:solidFill>
                <a:srgbClr val="000000">
                  <a:tint val="75000"/>
                </a:srgbClr>
              </a:solidFill>
            </a:endParaRPr>
          </a:p>
        </p:txBody>
      </p:sp>
      <p:sp>
        <p:nvSpPr>
          <p:cNvPr id="4" name="Footer Placeholder 3"/>
          <p:cNvSpPr>
            <a:spLocks noGrp="1"/>
          </p:cNvSpPr>
          <p:nvPr>
            <p:ph type="ftr" sz="quarter" idx="11"/>
          </p:nvPr>
        </p:nvSpPr>
        <p:spPr/>
        <p:txBody>
          <a:bodyPr/>
          <a:lstStyle/>
          <a:p>
            <a:pPr defTabSz="609585"/>
            <a:endParaRPr lang="de-DE">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609585"/>
            <a:fld id="{4DDA1568-25FC-054E-AD04-DAB3C346594C}" type="slidenum">
              <a:rPr lang="de-DE" smtClean="0">
                <a:solidFill>
                  <a:srgbClr val="000000">
                    <a:tint val="75000"/>
                  </a:srgbClr>
                </a:solidFill>
              </a:rPr>
              <a:pPr defTabSz="609585"/>
              <a:t>‹Nr.›</a:t>
            </a:fld>
            <a:endParaRPr lang="de-DE">
              <a:solidFill>
                <a:srgbClr val="000000">
                  <a:tint val="75000"/>
                </a:srgbClr>
              </a:solidFill>
            </a:endParaRPr>
          </a:p>
        </p:txBody>
      </p:sp>
    </p:spTree>
    <p:extLst>
      <p:ext uri="{BB962C8B-B14F-4D97-AF65-F5344CB8AC3E}">
        <p14:creationId xmlns:p14="http://schemas.microsoft.com/office/powerpoint/2010/main" val="207212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585"/>
            <a:fld id="{41CCE9DE-DB70-B940-8266-D7FDF3B5BA5B}" type="datetimeFigureOut">
              <a:rPr lang="de-DE" smtClean="0">
                <a:solidFill>
                  <a:srgbClr val="000000">
                    <a:tint val="75000"/>
                  </a:srgbClr>
                </a:solidFill>
              </a:rPr>
              <a:pPr defTabSz="609585"/>
              <a:t>14.05.22</a:t>
            </a:fld>
            <a:endParaRPr lang="de-DE">
              <a:solidFill>
                <a:srgbClr val="000000">
                  <a:tint val="75000"/>
                </a:srgbClr>
              </a:solidFill>
            </a:endParaRPr>
          </a:p>
        </p:txBody>
      </p:sp>
      <p:sp>
        <p:nvSpPr>
          <p:cNvPr id="3" name="Footer Placeholder 2"/>
          <p:cNvSpPr>
            <a:spLocks noGrp="1"/>
          </p:cNvSpPr>
          <p:nvPr>
            <p:ph type="ftr" sz="quarter" idx="11"/>
          </p:nvPr>
        </p:nvSpPr>
        <p:spPr/>
        <p:txBody>
          <a:bodyPr/>
          <a:lstStyle/>
          <a:p>
            <a:pPr defTabSz="609585"/>
            <a:endParaRPr lang="de-DE">
              <a:solidFill>
                <a:srgbClr val="000000">
                  <a:tint val="75000"/>
                </a:srgbClr>
              </a:solidFill>
            </a:endParaRPr>
          </a:p>
        </p:txBody>
      </p:sp>
      <p:sp>
        <p:nvSpPr>
          <p:cNvPr id="4" name="Slide Number Placeholder 3"/>
          <p:cNvSpPr>
            <a:spLocks noGrp="1"/>
          </p:cNvSpPr>
          <p:nvPr>
            <p:ph type="sldNum" sz="quarter" idx="12"/>
          </p:nvPr>
        </p:nvSpPr>
        <p:spPr/>
        <p:txBody>
          <a:bodyPr/>
          <a:lstStyle/>
          <a:p>
            <a:pPr defTabSz="609585"/>
            <a:fld id="{4DDA1568-25FC-054E-AD04-DAB3C346594C}" type="slidenum">
              <a:rPr lang="de-DE" smtClean="0">
                <a:solidFill>
                  <a:srgbClr val="000000">
                    <a:tint val="75000"/>
                  </a:srgbClr>
                </a:solidFill>
              </a:rPr>
              <a:pPr defTabSz="609585"/>
              <a:t>‹Nr.›</a:t>
            </a:fld>
            <a:endParaRPr lang="de-DE">
              <a:solidFill>
                <a:srgbClr val="000000">
                  <a:tint val="75000"/>
                </a:srgbClr>
              </a:solidFill>
            </a:endParaRPr>
          </a:p>
        </p:txBody>
      </p:sp>
    </p:spTree>
    <p:extLst>
      <p:ext uri="{BB962C8B-B14F-4D97-AF65-F5344CB8AC3E}">
        <p14:creationId xmlns:p14="http://schemas.microsoft.com/office/powerpoint/2010/main" val="109085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E487E16-0994-CC45-BCB3-71AC9DF06D71}" type="datetimeFigureOut">
              <a:rPr lang="de-DE" smtClean="0"/>
              <a:t>14.05.22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0626D63-CB6B-A240-B55E-BA78106D26BF}" type="slidenum">
              <a:rPr lang="de-DE" smtClean="0"/>
              <a:t>‹Nr.›</a:t>
            </a:fld>
            <a:endParaRPr lang="de-DE"/>
          </a:p>
        </p:txBody>
      </p:sp>
    </p:spTree>
    <p:extLst>
      <p:ext uri="{BB962C8B-B14F-4D97-AF65-F5344CB8AC3E}">
        <p14:creationId xmlns:p14="http://schemas.microsoft.com/office/powerpoint/2010/main" val="4276677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E487E16-0994-CC45-BCB3-71AC9DF06D71}" type="datetimeFigureOut">
              <a:rPr lang="de-DE" smtClean="0"/>
              <a:t>14.05.22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0626D63-CB6B-A240-B55E-BA78106D26BF}" type="slidenum">
              <a:rPr lang="de-DE" smtClean="0"/>
              <a:t>‹Nr.›</a:t>
            </a:fld>
            <a:endParaRPr lang="de-DE"/>
          </a:p>
        </p:txBody>
      </p:sp>
    </p:spTree>
    <p:extLst>
      <p:ext uri="{BB962C8B-B14F-4D97-AF65-F5344CB8AC3E}">
        <p14:creationId xmlns:p14="http://schemas.microsoft.com/office/powerpoint/2010/main" val="2359723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defTabSz="609585"/>
            <a:fld id="{41CCE9DE-DB70-B940-8266-D7FDF3B5BA5B}" type="datetimeFigureOut">
              <a:rPr lang="de-DE" smtClean="0">
                <a:solidFill>
                  <a:srgbClr val="000000">
                    <a:tint val="75000"/>
                  </a:srgbClr>
                </a:solidFill>
              </a:rPr>
              <a:pPr defTabSz="609585"/>
              <a:t>14.05.22</a:t>
            </a:fld>
            <a:endParaRPr lang="de-DE">
              <a:solidFill>
                <a:srgbClr val="000000">
                  <a:tint val="75000"/>
                </a:srgbClr>
              </a:solidFill>
            </a:endParaRPr>
          </a:p>
        </p:txBody>
      </p:sp>
      <p:sp>
        <p:nvSpPr>
          <p:cNvPr id="5" name="Footer Placeholder 4"/>
          <p:cNvSpPr>
            <a:spLocks noGrp="1"/>
          </p:cNvSpPr>
          <p:nvPr>
            <p:ph type="ftr" sz="quarter" idx="11"/>
          </p:nvPr>
        </p:nvSpPr>
        <p:spPr/>
        <p:txBody>
          <a:bodyPr/>
          <a:lstStyle/>
          <a:p>
            <a:pPr defTabSz="609585"/>
            <a:endParaRPr lang="de-DE">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609585"/>
            <a:fld id="{4DDA1568-25FC-054E-AD04-DAB3C346594C}" type="slidenum">
              <a:rPr lang="de-DE" smtClean="0">
                <a:solidFill>
                  <a:srgbClr val="000000">
                    <a:tint val="75000"/>
                  </a:srgbClr>
                </a:solidFill>
              </a:rPr>
              <a:pPr defTabSz="609585"/>
              <a:t>‹Nr.›</a:t>
            </a:fld>
            <a:endParaRPr lang="de-DE">
              <a:solidFill>
                <a:srgbClr val="000000">
                  <a:tint val="75000"/>
                </a:srgbClr>
              </a:solidFill>
            </a:endParaRPr>
          </a:p>
        </p:txBody>
      </p:sp>
    </p:spTree>
    <p:extLst>
      <p:ext uri="{BB962C8B-B14F-4D97-AF65-F5344CB8AC3E}">
        <p14:creationId xmlns:p14="http://schemas.microsoft.com/office/powerpoint/2010/main" val="197497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iste unten">
    <p:spTree>
      <p:nvGrpSpPr>
        <p:cNvPr id="1" name=""/>
        <p:cNvGrpSpPr/>
        <p:nvPr/>
      </p:nvGrpSpPr>
      <p:grpSpPr>
        <a:xfrm>
          <a:off x="0" y="0"/>
          <a:ext cx="0" cy="0"/>
          <a:chOff x="0" y="0"/>
          <a:chExt cx="0" cy="0"/>
        </a:xfrm>
      </p:grpSpPr>
      <p:grpSp>
        <p:nvGrpSpPr>
          <p:cNvPr id="3" name="Gruppierung 2"/>
          <p:cNvGrpSpPr/>
          <p:nvPr userDrawn="1"/>
        </p:nvGrpSpPr>
        <p:grpSpPr>
          <a:xfrm>
            <a:off x="0" y="6377736"/>
            <a:ext cx="12192000" cy="480264"/>
            <a:chOff x="0" y="4783302"/>
            <a:chExt cx="9144000" cy="360198"/>
          </a:xfrm>
        </p:grpSpPr>
        <p:sp>
          <p:nvSpPr>
            <p:cNvPr id="4" name="Rechteck 3"/>
            <p:cNvSpPr/>
            <p:nvPr/>
          </p:nvSpPr>
          <p:spPr>
            <a:xfrm>
              <a:off x="0" y="4783302"/>
              <a:ext cx="9144000" cy="360198"/>
            </a:xfrm>
            <a:prstGeom prst="rect">
              <a:avLst/>
            </a:prstGeom>
            <a:solidFill>
              <a:srgbClr val="CC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 4" descr="101206_LOGO_CEP_black_image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3360" y="4858742"/>
              <a:ext cx="848920" cy="240881"/>
            </a:xfrm>
            <a:prstGeom prst="rect">
              <a:avLst/>
            </a:prstGeom>
          </p:spPr>
        </p:pic>
      </p:grpSp>
    </p:spTree>
    <p:extLst>
      <p:ext uri="{BB962C8B-B14F-4D97-AF65-F5344CB8AC3E}">
        <p14:creationId xmlns:p14="http://schemas.microsoft.com/office/powerpoint/2010/main" val="3028516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defTabSz="609585"/>
            <a:fld id="{41CCE9DE-DB70-B940-8266-D7FDF3B5BA5B}" type="datetimeFigureOut">
              <a:rPr lang="de-DE" smtClean="0">
                <a:solidFill>
                  <a:srgbClr val="000000">
                    <a:tint val="75000"/>
                  </a:srgbClr>
                </a:solidFill>
              </a:rPr>
              <a:pPr defTabSz="609585"/>
              <a:t>14.05.22</a:t>
            </a:fld>
            <a:endParaRPr lang="de-DE">
              <a:solidFill>
                <a:srgbClr val="000000">
                  <a:tint val="75000"/>
                </a:srgbClr>
              </a:solidFill>
            </a:endParaRPr>
          </a:p>
        </p:txBody>
      </p:sp>
      <p:sp>
        <p:nvSpPr>
          <p:cNvPr id="5" name="Footer Placeholder 4"/>
          <p:cNvSpPr>
            <a:spLocks noGrp="1"/>
          </p:cNvSpPr>
          <p:nvPr>
            <p:ph type="ftr" sz="quarter" idx="11"/>
          </p:nvPr>
        </p:nvSpPr>
        <p:spPr/>
        <p:txBody>
          <a:bodyPr/>
          <a:lstStyle/>
          <a:p>
            <a:pPr defTabSz="609585"/>
            <a:endParaRPr lang="de-DE">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609585"/>
            <a:fld id="{4DDA1568-25FC-054E-AD04-DAB3C346594C}" type="slidenum">
              <a:rPr lang="de-DE" smtClean="0">
                <a:solidFill>
                  <a:srgbClr val="000000">
                    <a:tint val="75000"/>
                  </a:srgbClr>
                </a:solidFill>
              </a:rPr>
              <a:pPr defTabSz="609585"/>
              <a:t>‹Nr.›</a:t>
            </a:fld>
            <a:endParaRPr lang="de-DE">
              <a:solidFill>
                <a:srgbClr val="000000">
                  <a:tint val="75000"/>
                </a:srgbClr>
              </a:solidFill>
            </a:endParaRPr>
          </a:p>
        </p:txBody>
      </p:sp>
    </p:spTree>
    <p:extLst>
      <p:ext uri="{BB962C8B-B14F-4D97-AF65-F5344CB8AC3E}">
        <p14:creationId xmlns:p14="http://schemas.microsoft.com/office/powerpoint/2010/main" val="1473123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10363200" cy="1143000"/>
          </a:xfrm>
        </p:spPr>
        <p:txBody>
          <a:bodyPr/>
          <a:lstStyle/>
          <a:p>
            <a:r>
              <a:rPr lang="de-DE"/>
              <a:t>Titelmasterformat durch Klicken bearbeiten</a:t>
            </a:r>
          </a:p>
        </p:txBody>
      </p:sp>
      <p:sp>
        <p:nvSpPr>
          <p:cNvPr id="3" name="Tabellenplatzhalter 2"/>
          <p:cNvSpPr>
            <a:spLocks noGrp="1"/>
          </p:cNvSpPr>
          <p:nvPr>
            <p:ph type="tbl" idx="1"/>
          </p:nvPr>
        </p:nvSpPr>
        <p:spPr>
          <a:xfrm>
            <a:off x="914400" y="1981200"/>
            <a:ext cx="10363200" cy="4114800"/>
          </a:xfrm>
        </p:spPr>
        <p:txBody>
          <a:bodyPr/>
          <a:lstStyle/>
          <a:p>
            <a:endParaRPr lang="de-DE"/>
          </a:p>
        </p:txBody>
      </p:sp>
      <p:sp>
        <p:nvSpPr>
          <p:cNvPr id="4" name="Datumsplatzhalter 3"/>
          <p:cNvSpPr>
            <a:spLocks noGrp="1"/>
          </p:cNvSpPr>
          <p:nvPr>
            <p:ph type="dt" sz="half" idx="10"/>
          </p:nvPr>
        </p:nvSpPr>
        <p:spPr>
          <a:xfrm>
            <a:off x="914400" y="6248400"/>
            <a:ext cx="2540000" cy="457200"/>
          </a:xfrm>
        </p:spPr>
        <p:txBody>
          <a:bodyPr/>
          <a:lstStyle>
            <a:lvl1pPr>
              <a:defRPr/>
            </a:lvl1pPr>
          </a:lstStyle>
          <a:p>
            <a:endParaRPr lang="de-DE" altLang="de-DE"/>
          </a:p>
        </p:txBody>
      </p:sp>
      <p:sp>
        <p:nvSpPr>
          <p:cNvPr id="5" name="Fußzeilenplatzhalter 4"/>
          <p:cNvSpPr>
            <a:spLocks noGrp="1"/>
          </p:cNvSpPr>
          <p:nvPr>
            <p:ph type="ftr" sz="quarter" idx="11"/>
          </p:nvPr>
        </p:nvSpPr>
        <p:spPr>
          <a:xfrm>
            <a:off x="4165600" y="6248400"/>
            <a:ext cx="3860800" cy="457200"/>
          </a:xfrm>
        </p:spPr>
        <p:txBody>
          <a:bodyPr/>
          <a:lstStyle>
            <a:lvl1pPr>
              <a:defRPr/>
            </a:lvl1pPr>
          </a:lstStyle>
          <a:p>
            <a:endParaRPr lang="de-DE" altLang="de-DE"/>
          </a:p>
        </p:txBody>
      </p:sp>
      <p:sp>
        <p:nvSpPr>
          <p:cNvPr id="6" name="Foliennummernplatzhalter 5"/>
          <p:cNvSpPr>
            <a:spLocks noGrp="1"/>
          </p:cNvSpPr>
          <p:nvPr>
            <p:ph type="sldNum" sz="quarter" idx="12"/>
          </p:nvPr>
        </p:nvSpPr>
        <p:spPr>
          <a:xfrm>
            <a:off x="8737600" y="6248400"/>
            <a:ext cx="2540000" cy="457200"/>
          </a:xfrm>
        </p:spPr>
        <p:txBody>
          <a:bodyPr/>
          <a:lstStyle>
            <a:lvl1pPr>
              <a:defRPr/>
            </a:lvl1pPr>
          </a:lstStyle>
          <a:p>
            <a:fld id="{92A1406F-9E54-433C-B535-A4297762248B}" type="slidenum">
              <a:rPr lang="de-DE" altLang="de-DE"/>
              <a:pPr/>
              <a:t>‹Nr.›</a:t>
            </a:fld>
            <a:endParaRPr lang="de-DE" altLang="de-DE"/>
          </a:p>
        </p:txBody>
      </p:sp>
    </p:spTree>
    <p:extLst>
      <p:ext uri="{BB962C8B-B14F-4D97-AF65-F5344CB8AC3E}">
        <p14:creationId xmlns:p14="http://schemas.microsoft.com/office/powerpoint/2010/main" val="3231796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eiste unten">
    <p:spTree>
      <p:nvGrpSpPr>
        <p:cNvPr id="1" name=""/>
        <p:cNvGrpSpPr/>
        <p:nvPr/>
      </p:nvGrpSpPr>
      <p:grpSpPr>
        <a:xfrm>
          <a:off x="0" y="0"/>
          <a:ext cx="0" cy="0"/>
          <a:chOff x="0" y="0"/>
          <a:chExt cx="0" cy="0"/>
        </a:xfrm>
      </p:grpSpPr>
      <p:grpSp>
        <p:nvGrpSpPr>
          <p:cNvPr id="3" name="Gruppierung 2"/>
          <p:cNvGrpSpPr/>
          <p:nvPr userDrawn="1"/>
        </p:nvGrpSpPr>
        <p:grpSpPr>
          <a:xfrm>
            <a:off x="0" y="6377736"/>
            <a:ext cx="12192000" cy="480264"/>
            <a:chOff x="0" y="4783302"/>
            <a:chExt cx="9144000" cy="360198"/>
          </a:xfrm>
        </p:grpSpPr>
        <p:sp>
          <p:nvSpPr>
            <p:cNvPr id="4" name="Rechteck 3"/>
            <p:cNvSpPr/>
            <p:nvPr/>
          </p:nvSpPr>
          <p:spPr>
            <a:xfrm>
              <a:off x="0" y="4783302"/>
              <a:ext cx="9144000" cy="360198"/>
            </a:xfrm>
            <a:prstGeom prst="rect">
              <a:avLst/>
            </a:prstGeom>
            <a:solidFill>
              <a:srgbClr val="CC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 4" descr="101206_LOGO_CEP_black_image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13360" y="4858742"/>
              <a:ext cx="848920" cy="240881"/>
            </a:xfrm>
            <a:prstGeom prst="rect">
              <a:avLst/>
            </a:prstGeom>
          </p:spPr>
        </p:pic>
      </p:grpSp>
    </p:spTree>
    <p:extLst>
      <p:ext uri="{BB962C8B-B14F-4D97-AF65-F5344CB8AC3E}">
        <p14:creationId xmlns:p14="http://schemas.microsoft.com/office/powerpoint/2010/main" val="3671105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Bild-Aufzählung">
    <p:spTree>
      <p:nvGrpSpPr>
        <p:cNvPr id="1" name=""/>
        <p:cNvGrpSpPr/>
        <p:nvPr/>
      </p:nvGrpSpPr>
      <p:grpSpPr>
        <a:xfrm>
          <a:off x="0" y="0"/>
          <a:ext cx="0" cy="0"/>
          <a:chOff x="0" y="0"/>
          <a:chExt cx="0" cy="0"/>
        </a:xfrm>
      </p:grpSpPr>
      <p:sp>
        <p:nvSpPr>
          <p:cNvPr id="7" name="Rechteck 6"/>
          <p:cNvSpPr/>
          <p:nvPr userDrawn="1"/>
        </p:nvSpPr>
        <p:spPr>
          <a:xfrm>
            <a:off x="0" y="6377736"/>
            <a:ext cx="12192000" cy="480264"/>
          </a:xfrm>
          <a:prstGeom prst="rect">
            <a:avLst/>
          </a:prstGeom>
          <a:solidFill>
            <a:srgbClr val="CC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ildplatzhalter 15"/>
          <p:cNvSpPr>
            <a:spLocks noGrp="1"/>
          </p:cNvSpPr>
          <p:nvPr>
            <p:ph type="pic" sz="quarter" idx="10" hasCustomPrompt="1"/>
          </p:nvPr>
        </p:nvSpPr>
        <p:spPr>
          <a:xfrm>
            <a:off x="6415619" y="4"/>
            <a:ext cx="5776383" cy="6365785"/>
          </a:xfrm>
          <a:prstGeom prst="rect">
            <a:avLst/>
          </a:prstGeom>
        </p:spPr>
        <p:txBody>
          <a:bodyPr vert="horz" anchor="ctr" anchorCtr="0"/>
          <a:lstStyle>
            <a:lvl1pPr marL="0" indent="0" algn="ctr">
              <a:buFontTx/>
              <a:buNone/>
              <a:defRPr cap="all" baseline="0">
                <a:latin typeface="Arial" panose="020B0604020202020204" pitchFamily="34" charset="0"/>
              </a:defRPr>
            </a:lvl1pPr>
          </a:lstStyle>
          <a:p>
            <a:r>
              <a:rPr lang="de-DE" dirty="0"/>
              <a:t>Platzhalter Bild</a:t>
            </a:r>
          </a:p>
        </p:txBody>
      </p:sp>
      <p:sp>
        <p:nvSpPr>
          <p:cNvPr id="18" name="Textplatzhalter 17"/>
          <p:cNvSpPr>
            <a:spLocks noGrp="1"/>
          </p:cNvSpPr>
          <p:nvPr>
            <p:ph type="body" sz="quarter" idx="11" hasCustomPrompt="1"/>
          </p:nvPr>
        </p:nvSpPr>
        <p:spPr>
          <a:xfrm>
            <a:off x="855138" y="258234"/>
            <a:ext cx="4931833" cy="618631"/>
          </a:xfrm>
          <a:prstGeom prst="rect">
            <a:avLst/>
          </a:prstGeom>
        </p:spPr>
        <p:txBody>
          <a:bodyPr vert="horz" lIns="0">
            <a:spAutoFit/>
          </a:bodyPr>
          <a:lstStyle>
            <a:lvl1pPr marL="0" indent="0">
              <a:buFontTx/>
              <a:buNone/>
              <a:defRPr sz="3800" b="0" i="0" cap="all" baseline="0">
                <a:solidFill>
                  <a:srgbClr val="CCD500"/>
                </a:solidFill>
                <a:latin typeface="Blender Pro Medium"/>
              </a:defRPr>
            </a:lvl1pPr>
          </a:lstStyle>
          <a:p>
            <a:pPr lvl="0"/>
            <a:r>
              <a:rPr lang="de-DE" dirty="0"/>
              <a:t>Überschrift</a:t>
            </a:r>
          </a:p>
        </p:txBody>
      </p:sp>
      <p:sp>
        <p:nvSpPr>
          <p:cNvPr id="20" name="Textplatzhalter 19"/>
          <p:cNvSpPr>
            <a:spLocks noGrp="1"/>
          </p:cNvSpPr>
          <p:nvPr>
            <p:ph type="body" sz="quarter" idx="12" hasCustomPrompt="1"/>
          </p:nvPr>
        </p:nvSpPr>
        <p:spPr>
          <a:xfrm>
            <a:off x="855138" y="1121198"/>
            <a:ext cx="3526367" cy="341632"/>
          </a:xfrm>
          <a:prstGeom prst="rect">
            <a:avLst/>
          </a:prstGeom>
        </p:spPr>
        <p:txBody>
          <a:bodyPr vert="horz" lIns="0">
            <a:spAutoFit/>
          </a:bodyPr>
          <a:lstStyle>
            <a:lvl1pPr marL="0" indent="0">
              <a:buFontTx/>
              <a:buNone/>
              <a:defRPr sz="1800" cap="all" baseline="0">
                <a:latin typeface="Blender Pro Medium"/>
              </a:defRPr>
            </a:lvl1pPr>
          </a:lstStyle>
          <a:p>
            <a:pPr lvl="0"/>
            <a:r>
              <a:rPr lang="de-DE" dirty="0"/>
              <a:t>Unterüberschrift</a:t>
            </a:r>
          </a:p>
        </p:txBody>
      </p:sp>
      <p:sp>
        <p:nvSpPr>
          <p:cNvPr id="22" name="Textplatzhalter 21"/>
          <p:cNvSpPr>
            <a:spLocks noGrp="1"/>
          </p:cNvSpPr>
          <p:nvPr>
            <p:ph type="body" sz="quarter" idx="13" hasCustomPrompt="1"/>
          </p:nvPr>
        </p:nvSpPr>
        <p:spPr>
          <a:xfrm>
            <a:off x="855138" y="2171322"/>
            <a:ext cx="4931833" cy="3627967"/>
          </a:xfrm>
          <a:prstGeom prst="rect">
            <a:avLst/>
          </a:prstGeom>
        </p:spPr>
        <p:txBody>
          <a:bodyPr lIns="0">
            <a:normAutofit/>
          </a:bodyPr>
          <a:lstStyle>
            <a:lvl1pPr marL="284393" indent="-284393">
              <a:spcBef>
                <a:spcPts val="0"/>
              </a:spcBef>
              <a:spcAft>
                <a:spcPts val="500"/>
              </a:spcAft>
              <a:buFontTx/>
              <a:buBlip>
                <a:blip r:embed="rId2"/>
              </a:buBlip>
              <a:defRPr sz="1400" baseline="0">
                <a:latin typeface="Arial" panose="020B0604020202020204" pitchFamily="34" charset="0"/>
              </a:defRPr>
            </a:lvl1pPr>
          </a:lstStyle>
          <a:p>
            <a:pPr lvl="0"/>
            <a:r>
              <a:rPr lang="de-DE" dirty="0"/>
              <a:t>Aufzählungspunkt 1</a:t>
            </a:r>
          </a:p>
          <a:p>
            <a:pPr lvl="0"/>
            <a:r>
              <a:rPr lang="de-DE" dirty="0"/>
              <a:t>Aufzählungspunkt 2</a:t>
            </a:r>
          </a:p>
          <a:p>
            <a:pPr lvl="0"/>
            <a:r>
              <a:rPr lang="de-DE" dirty="0"/>
              <a:t>Aufzählungspunkt 3</a:t>
            </a:r>
          </a:p>
          <a:p>
            <a:pPr lvl="0"/>
            <a:r>
              <a:rPr lang="de-DE" dirty="0"/>
              <a:t>Aufzählungspunkt 4</a:t>
            </a:r>
          </a:p>
          <a:p>
            <a:pPr lvl="0"/>
            <a:r>
              <a:rPr lang="de-DE" dirty="0"/>
              <a:t>Aufzählungspunkt 5</a:t>
            </a:r>
          </a:p>
          <a:p>
            <a:pPr lvl="0"/>
            <a:r>
              <a:rPr lang="de-DE" dirty="0"/>
              <a:t>Aufzählungspunkt 6</a:t>
            </a:r>
          </a:p>
          <a:p>
            <a:pPr lvl="0"/>
            <a:r>
              <a:rPr lang="de-DE" dirty="0"/>
              <a:t>Aufzählungspunkt 7</a:t>
            </a:r>
          </a:p>
          <a:p>
            <a:pPr lvl="0"/>
            <a:r>
              <a:rPr lang="de-DE" dirty="0"/>
              <a:t>Aufzählungspunkt 8</a:t>
            </a:r>
          </a:p>
          <a:p>
            <a:pPr lvl="0"/>
            <a:r>
              <a:rPr lang="de-DE" dirty="0"/>
              <a:t>Aufzählungspunkt 9</a:t>
            </a:r>
          </a:p>
          <a:p>
            <a:pPr lvl="0"/>
            <a:r>
              <a:rPr lang="de-DE" dirty="0"/>
              <a:t>Aufzählungspunkt 10</a:t>
            </a:r>
          </a:p>
        </p:txBody>
      </p:sp>
      <p:pic>
        <p:nvPicPr>
          <p:cNvPr id="6" name="Bild 5" descr="101206_LOGO_CEP_black_image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17815" y="6478327"/>
            <a:ext cx="1131893" cy="321175"/>
          </a:xfrm>
          <a:prstGeom prst="rect">
            <a:avLst/>
          </a:prstGeom>
        </p:spPr>
      </p:pic>
    </p:spTree>
    <p:extLst>
      <p:ext uri="{BB962C8B-B14F-4D97-AF65-F5344CB8AC3E}">
        <p14:creationId xmlns:p14="http://schemas.microsoft.com/office/powerpoint/2010/main" val="2233429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ufzählung">
    <p:spTree>
      <p:nvGrpSpPr>
        <p:cNvPr id="1" name=""/>
        <p:cNvGrpSpPr/>
        <p:nvPr/>
      </p:nvGrpSpPr>
      <p:grpSpPr>
        <a:xfrm>
          <a:off x="0" y="0"/>
          <a:ext cx="0" cy="0"/>
          <a:chOff x="0" y="0"/>
          <a:chExt cx="0" cy="0"/>
        </a:xfrm>
      </p:grpSpPr>
      <p:sp>
        <p:nvSpPr>
          <p:cNvPr id="7" name="Textplatzhalter 17"/>
          <p:cNvSpPr>
            <a:spLocks noGrp="1"/>
          </p:cNvSpPr>
          <p:nvPr>
            <p:ph type="body" sz="quarter" idx="11" hasCustomPrompt="1"/>
          </p:nvPr>
        </p:nvSpPr>
        <p:spPr>
          <a:xfrm>
            <a:off x="0" y="258234"/>
            <a:ext cx="12192000" cy="618631"/>
          </a:xfrm>
          <a:prstGeom prst="rect">
            <a:avLst/>
          </a:prstGeom>
        </p:spPr>
        <p:txBody>
          <a:bodyPr vert="horz" wrap="square" lIns="0">
            <a:spAutoFit/>
          </a:bodyPr>
          <a:lstStyle>
            <a:lvl1pPr marL="0" indent="0" algn="ctr">
              <a:buFontTx/>
              <a:buNone/>
              <a:defRPr sz="3800" b="0" i="0" cap="all" baseline="0">
                <a:solidFill>
                  <a:srgbClr val="CCD500"/>
                </a:solidFill>
                <a:latin typeface="Blender Pro Medium"/>
              </a:defRPr>
            </a:lvl1pPr>
          </a:lstStyle>
          <a:p>
            <a:pPr lvl="0"/>
            <a:r>
              <a:rPr lang="de-DE" dirty="0"/>
              <a:t>Überschrift</a:t>
            </a:r>
          </a:p>
        </p:txBody>
      </p:sp>
      <p:sp>
        <p:nvSpPr>
          <p:cNvPr id="8" name="Textplatzhalter 19"/>
          <p:cNvSpPr>
            <a:spLocks noGrp="1"/>
          </p:cNvSpPr>
          <p:nvPr>
            <p:ph type="body" sz="quarter" idx="12" hasCustomPrompt="1"/>
          </p:nvPr>
        </p:nvSpPr>
        <p:spPr>
          <a:xfrm>
            <a:off x="0" y="1121198"/>
            <a:ext cx="12192000" cy="341632"/>
          </a:xfrm>
          <a:prstGeom prst="rect">
            <a:avLst/>
          </a:prstGeom>
        </p:spPr>
        <p:txBody>
          <a:bodyPr vert="horz" wrap="square" lIns="0">
            <a:spAutoFit/>
          </a:bodyPr>
          <a:lstStyle>
            <a:lvl1pPr marL="0" indent="0" algn="ctr">
              <a:buFontTx/>
              <a:buNone/>
              <a:defRPr sz="1800" cap="all" baseline="0">
                <a:latin typeface="Blender Pro Medium"/>
              </a:defRPr>
            </a:lvl1pPr>
          </a:lstStyle>
          <a:p>
            <a:pPr lvl="0"/>
            <a:r>
              <a:rPr lang="de-DE" dirty="0"/>
              <a:t>Unterüberschrift</a:t>
            </a:r>
          </a:p>
        </p:txBody>
      </p:sp>
      <p:sp>
        <p:nvSpPr>
          <p:cNvPr id="9" name="Textplatzhalter 21"/>
          <p:cNvSpPr>
            <a:spLocks noGrp="1"/>
          </p:cNvSpPr>
          <p:nvPr>
            <p:ph type="body" sz="quarter" idx="13" hasCustomPrompt="1"/>
          </p:nvPr>
        </p:nvSpPr>
        <p:spPr>
          <a:xfrm>
            <a:off x="1153268" y="2171322"/>
            <a:ext cx="10460317" cy="3627967"/>
          </a:xfrm>
          <a:prstGeom prst="rect">
            <a:avLst/>
          </a:prstGeom>
        </p:spPr>
        <p:txBody>
          <a:bodyPr lIns="0">
            <a:normAutofit/>
          </a:bodyPr>
          <a:lstStyle>
            <a:lvl1pPr marL="284393" indent="-284393">
              <a:spcBef>
                <a:spcPts val="0"/>
              </a:spcBef>
              <a:spcAft>
                <a:spcPts val="500"/>
              </a:spcAft>
              <a:buFontTx/>
              <a:buBlip>
                <a:blip r:embed="rId2"/>
              </a:buBlip>
              <a:defRPr sz="1400" baseline="0">
                <a:latin typeface="Arial" panose="020B0604020202020204" pitchFamily="34" charset="0"/>
              </a:defRPr>
            </a:lvl1pPr>
          </a:lstStyle>
          <a:p>
            <a:pPr lvl="0"/>
            <a:r>
              <a:rPr lang="de-DE" dirty="0"/>
              <a:t>Aufzählungspunkt viel, viel länger wegen deutlich mehr Text und </a:t>
            </a:r>
            <a:r>
              <a:rPr lang="de-DE" dirty="0" err="1"/>
              <a:t>weils</a:t>
            </a:r>
            <a:r>
              <a:rPr lang="de-DE" dirty="0"/>
              <a:t> halt so ist 1</a:t>
            </a:r>
          </a:p>
          <a:p>
            <a:pPr lvl="0"/>
            <a:r>
              <a:rPr lang="de-DE" dirty="0"/>
              <a:t>Aufzählungspunkt viel, viel länger wegen deutlich mehr Text und </a:t>
            </a:r>
            <a:r>
              <a:rPr lang="de-DE" dirty="0" err="1"/>
              <a:t>weils</a:t>
            </a:r>
            <a:r>
              <a:rPr lang="de-DE" dirty="0"/>
              <a:t> halt so ist 2</a:t>
            </a:r>
          </a:p>
          <a:p>
            <a:pPr lvl="0"/>
            <a:r>
              <a:rPr lang="de-DE" dirty="0"/>
              <a:t>Aufzählungspunkt viel, viel länger wegen deutlich mehr Text und </a:t>
            </a:r>
            <a:r>
              <a:rPr lang="de-DE" dirty="0" err="1"/>
              <a:t>weils</a:t>
            </a:r>
            <a:r>
              <a:rPr lang="de-DE" dirty="0"/>
              <a:t> halt so ist 3</a:t>
            </a:r>
          </a:p>
          <a:p>
            <a:pPr lvl="0"/>
            <a:r>
              <a:rPr lang="de-DE" dirty="0"/>
              <a:t>Aufzählungspunkt viel, viel länger wegen deutlich mehr Text und </a:t>
            </a:r>
            <a:r>
              <a:rPr lang="de-DE" dirty="0" err="1"/>
              <a:t>weils</a:t>
            </a:r>
            <a:r>
              <a:rPr lang="de-DE" dirty="0"/>
              <a:t> halt so ist 4</a:t>
            </a:r>
          </a:p>
          <a:p>
            <a:pPr lvl="0"/>
            <a:r>
              <a:rPr lang="de-DE" dirty="0"/>
              <a:t>Aufzählungspunkt viel, viel länger wegen deutlich mehr Text und </a:t>
            </a:r>
            <a:r>
              <a:rPr lang="de-DE" dirty="0" err="1"/>
              <a:t>weils</a:t>
            </a:r>
            <a:r>
              <a:rPr lang="de-DE" dirty="0"/>
              <a:t> halt so ist 5</a:t>
            </a:r>
          </a:p>
          <a:p>
            <a:pPr lvl="0"/>
            <a:r>
              <a:rPr lang="de-DE" dirty="0"/>
              <a:t>Aufzählungspunkt viel, viel länger wegen deutlich mehr Text und </a:t>
            </a:r>
            <a:r>
              <a:rPr lang="de-DE" dirty="0" err="1"/>
              <a:t>weils</a:t>
            </a:r>
            <a:r>
              <a:rPr lang="de-DE" dirty="0"/>
              <a:t> halt so ist 6</a:t>
            </a:r>
          </a:p>
          <a:p>
            <a:pPr lvl="0"/>
            <a:r>
              <a:rPr lang="de-DE" dirty="0"/>
              <a:t>Aufzählungspunkt viel, viel länger wegen deutlich mehr Text und </a:t>
            </a:r>
            <a:r>
              <a:rPr lang="de-DE" dirty="0" err="1"/>
              <a:t>weils</a:t>
            </a:r>
            <a:r>
              <a:rPr lang="de-DE" dirty="0"/>
              <a:t> halt so ist 7</a:t>
            </a:r>
          </a:p>
          <a:p>
            <a:pPr lvl="0"/>
            <a:r>
              <a:rPr lang="de-DE" dirty="0"/>
              <a:t>Aufzählungspunkt viel, viel länger wegen deutlich mehr Text und </a:t>
            </a:r>
            <a:r>
              <a:rPr lang="de-DE" dirty="0" err="1"/>
              <a:t>weils</a:t>
            </a:r>
            <a:r>
              <a:rPr lang="de-DE" dirty="0"/>
              <a:t> halt so ist 8</a:t>
            </a:r>
          </a:p>
          <a:p>
            <a:pPr lvl="0"/>
            <a:r>
              <a:rPr lang="de-DE" dirty="0"/>
              <a:t>Aufzählungspunkt viel, viel länger wegen deutlich mehr Text und </a:t>
            </a:r>
            <a:r>
              <a:rPr lang="de-DE" dirty="0" err="1"/>
              <a:t>weils</a:t>
            </a:r>
            <a:r>
              <a:rPr lang="de-DE" dirty="0"/>
              <a:t> halt so ist 9</a:t>
            </a:r>
          </a:p>
          <a:p>
            <a:pPr lvl="0"/>
            <a:r>
              <a:rPr lang="de-DE" dirty="0"/>
              <a:t>Aufzählungspunkt viel, viel länger wegen deutlich mehr Text und </a:t>
            </a:r>
            <a:r>
              <a:rPr lang="de-DE" dirty="0" err="1"/>
              <a:t>weils</a:t>
            </a:r>
            <a:r>
              <a:rPr lang="de-DE" dirty="0"/>
              <a:t> halt so ist 10</a:t>
            </a:r>
          </a:p>
          <a:p>
            <a:pPr lvl="0"/>
            <a:endParaRPr lang="de-DE" dirty="0"/>
          </a:p>
        </p:txBody>
      </p:sp>
      <p:sp>
        <p:nvSpPr>
          <p:cNvPr id="5" name="Rechteck 4"/>
          <p:cNvSpPr/>
          <p:nvPr userDrawn="1"/>
        </p:nvSpPr>
        <p:spPr>
          <a:xfrm>
            <a:off x="0" y="6377736"/>
            <a:ext cx="12192000" cy="480264"/>
          </a:xfrm>
          <a:prstGeom prst="rect">
            <a:avLst/>
          </a:prstGeom>
          <a:solidFill>
            <a:srgbClr val="CC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 5" descr="101206_LOGO_CEP_black_image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17815" y="6478327"/>
            <a:ext cx="1131893" cy="321175"/>
          </a:xfrm>
          <a:prstGeom prst="rect">
            <a:avLst/>
          </a:prstGeom>
        </p:spPr>
      </p:pic>
    </p:spTree>
    <p:extLst>
      <p:ext uri="{BB962C8B-B14F-4D97-AF65-F5344CB8AC3E}">
        <p14:creationId xmlns:p14="http://schemas.microsoft.com/office/powerpoint/2010/main" val="2026398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59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der Trenner o. Bild">
    <p:spTree>
      <p:nvGrpSpPr>
        <p:cNvPr id="1" name=""/>
        <p:cNvGrpSpPr/>
        <p:nvPr/>
      </p:nvGrpSpPr>
      <p:grpSpPr>
        <a:xfrm>
          <a:off x="0" y="0"/>
          <a:ext cx="0" cy="0"/>
          <a:chOff x="0" y="0"/>
          <a:chExt cx="0" cy="0"/>
        </a:xfrm>
      </p:grpSpPr>
      <p:pic>
        <p:nvPicPr>
          <p:cNvPr id="3" name="Bild 2" descr="logo_cep_negativ_1103_28566_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0489" y="1"/>
            <a:ext cx="2858881" cy="1933949"/>
          </a:xfrm>
          <a:prstGeom prst="rect">
            <a:avLst/>
          </a:prstGeom>
        </p:spPr>
      </p:pic>
    </p:spTree>
    <p:extLst>
      <p:ext uri="{BB962C8B-B14F-4D97-AF65-F5344CB8AC3E}">
        <p14:creationId xmlns:p14="http://schemas.microsoft.com/office/powerpoint/2010/main" val="255667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nner 2 o. Bild">
    <p:spTree>
      <p:nvGrpSpPr>
        <p:cNvPr id="1" name=""/>
        <p:cNvGrpSpPr/>
        <p:nvPr/>
      </p:nvGrpSpPr>
      <p:grpSpPr>
        <a:xfrm>
          <a:off x="0" y="0"/>
          <a:ext cx="0" cy="0"/>
          <a:chOff x="0" y="0"/>
          <a:chExt cx="0" cy="0"/>
        </a:xfrm>
      </p:grpSpPr>
      <p:pic>
        <p:nvPicPr>
          <p:cNvPr id="3" name="Bild 2" descr="logo_cep_negativ_1103_28566_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0489" y="1"/>
            <a:ext cx="2858881" cy="1933949"/>
          </a:xfrm>
          <a:prstGeom prst="rect">
            <a:avLst/>
          </a:prstGeom>
        </p:spPr>
      </p:pic>
      <p:pic>
        <p:nvPicPr>
          <p:cNvPr id="4" name="Bild 3" descr="CEP_Trenner_Logofluff_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77357"/>
            <a:ext cx="12192000" cy="3263900"/>
          </a:xfrm>
          <a:prstGeom prst="rect">
            <a:avLst/>
          </a:prstGeom>
        </p:spPr>
      </p:pic>
    </p:spTree>
    <p:extLst>
      <p:ext uri="{BB962C8B-B14F-4D97-AF65-F5344CB8AC3E}">
        <p14:creationId xmlns:p14="http://schemas.microsoft.com/office/powerpoint/2010/main" val="159852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Bild-Aufzählung">
    <p:spTree>
      <p:nvGrpSpPr>
        <p:cNvPr id="1" name=""/>
        <p:cNvGrpSpPr/>
        <p:nvPr/>
      </p:nvGrpSpPr>
      <p:grpSpPr>
        <a:xfrm>
          <a:off x="0" y="0"/>
          <a:ext cx="0" cy="0"/>
          <a:chOff x="0" y="0"/>
          <a:chExt cx="0" cy="0"/>
        </a:xfrm>
      </p:grpSpPr>
      <p:sp>
        <p:nvSpPr>
          <p:cNvPr id="7" name="Rechteck 6"/>
          <p:cNvSpPr/>
          <p:nvPr userDrawn="1"/>
        </p:nvSpPr>
        <p:spPr>
          <a:xfrm>
            <a:off x="0" y="6377736"/>
            <a:ext cx="12192000" cy="480264"/>
          </a:xfrm>
          <a:prstGeom prst="rect">
            <a:avLst/>
          </a:prstGeom>
          <a:solidFill>
            <a:srgbClr val="CC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Bildplatzhalter 15"/>
          <p:cNvSpPr>
            <a:spLocks noGrp="1"/>
          </p:cNvSpPr>
          <p:nvPr>
            <p:ph type="pic" sz="quarter" idx="10" hasCustomPrompt="1"/>
          </p:nvPr>
        </p:nvSpPr>
        <p:spPr>
          <a:xfrm>
            <a:off x="6415619" y="3"/>
            <a:ext cx="5776383" cy="6365785"/>
          </a:xfrm>
          <a:prstGeom prst="rect">
            <a:avLst/>
          </a:prstGeom>
        </p:spPr>
        <p:txBody>
          <a:bodyPr vert="horz" anchor="ctr" anchorCtr="0"/>
          <a:lstStyle>
            <a:lvl1pPr marL="0" indent="0" algn="ctr">
              <a:buFontTx/>
              <a:buNone/>
              <a:defRPr cap="all" baseline="0">
                <a:latin typeface="Arial" panose="020B0604020202020204" pitchFamily="34" charset="0"/>
              </a:defRPr>
            </a:lvl1pPr>
          </a:lstStyle>
          <a:p>
            <a:r>
              <a:rPr lang="de-DE" dirty="0"/>
              <a:t>Platzhalter Bild</a:t>
            </a:r>
          </a:p>
        </p:txBody>
      </p:sp>
      <p:sp>
        <p:nvSpPr>
          <p:cNvPr id="18" name="Textplatzhalter 17"/>
          <p:cNvSpPr>
            <a:spLocks noGrp="1"/>
          </p:cNvSpPr>
          <p:nvPr>
            <p:ph type="body" sz="quarter" idx="11" hasCustomPrompt="1"/>
          </p:nvPr>
        </p:nvSpPr>
        <p:spPr>
          <a:xfrm>
            <a:off x="855136" y="258234"/>
            <a:ext cx="4931833" cy="872098"/>
          </a:xfrm>
          <a:prstGeom prst="rect">
            <a:avLst/>
          </a:prstGeom>
        </p:spPr>
        <p:txBody>
          <a:bodyPr vert="horz" lIns="0">
            <a:spAutoFit/>
          </a:bodyPr>
          <a:lstStyle>
            <a:lvl1pPr marL="0" indent="0">
              <a:buFontTx/>
              <a:buNone/>
              <a:defRPr sz="5067" b="0" i="0" cap="all" baseline="0">
                <a:solidFill>
                  <a:srgbClr val="CCD500"/>
                </a:solidFill>
                <a:latin typeface="Blender Pro Medium"/>
              </a:defRPr>
            </a:lvl1pPr>
          </a:lstStyle>
          <a:p>
            <a:pPr lvl="0"/>
            <a:r>
              <a:rPr lang="de-DE" dirty="0"/>
              <a:t>Überschrift</a:t>
            </a:r>
          </a:p>
        </p:txBody>
      </p:sp>
      <p:sp>
        <p:nvSpPr>
          <p:cNvPr id="20" name="Textplatzhalter 19"/>
          <p:cNvSpPr>
            <a:spLocks noGrp="1"/>
          </p:cNvSpPr>
          <p:nvPr>
            <p:ph type="body" sz="quarter" idx="12" hasCustomPrompt="1"/>
          </p:nvPr>
        </p:nvSpPr>
        <p:spPr>
          <a:xfrm>
            <a:off x="855135" y="1121199"/>
            <a:ext cx="3526367" cy="461665"/>
          </a:xfrm>
          <a:prstGeom prst="rect">
            <a:avLst/>
          </a:prstGeom>
        </p:spPr>
        <p:txBody>
          <a:bodyPr vert="horz" lIns="0">
            <a:spAutoFit/>
          </a:bodyPr>
          <a:lstStyle>
            <a:lvl1pPr marL="0" indent="0">
              <a:buFontTx/>
              <a:buNone/>
              <a:defRPr sz="2400" cap="all" baseline="0">
                <a:latin typeface="Blender Pro Medium"/>
              </a:defRPr>
            </a:lvl1pPr>
          </a:lstStyle>
          <a:p>
            <a:pPr lvl="0"/>
            <a:r>
              <a:rPr lang="de-DE" dirty="0"/>
              <a:t>Unterüberschrift</a:t>
            </a:r>
          </a:p>
        </p:txBody>
      </p:sp>
      <p:sp>
        <p:nvSpPr>
          <p:cNvPr id="22" name="Textplatzhalter 21"/>
          <p:cNvSpPr>
            <a:spLocks noGrp="1"/>
          </p:cNvSpPr>
          <p:nvPr>
            <p:ph type="body" sz="quarter" idx="13" hasCustomPrompt="1"/>
          </p:nvPr>
        </p:nvSpPr>
        <p:spPr>
          <a:xfrm>
            <a:off x="855136" y="2171321"/>
            <a:ext cx="4931833" cy="3627967"/>
          </a:xfrm>
          <a:prstGeom prst="rect">
            <a:avLst/>
          </a:prstGeom>
        </p:spPr>
        <p:txBody>
          <a:bodyPr lIns="0">
            <a:normAutofit/>
          </a:bodyPr>
          <a:lstStyle>
            <a:lvl1pPr marL="379191" indent="-379191">
              <a:spcBef>
                <a:spcPts val="0"/>
              </a:spcBef>
              <a:spcAft>
                <a:spcPts val="667"/>
              </a:spcAft>
              <a:buFontTx/>
              <a:buBlip>
                <a:blip r:embed="rId2"/>
              </a:buBlip>
              <a:defRPr sz="1867" baseline="0">
                <a:latin typeface="Arial" panose="020B0604020202020204" pitchFamily="34" charset="0"/>
              </a:defRPr>
            </a:lvl1pPr>
          </a:lstStyle>
          <a:p>
            <a:pPr lvl="0"/>
            <a:r>
              <a:rPr lang="de-DE" dirty="0"/>
              <a:t>Aufzählungspunkt 1</a:t>
            </a:r>
          </a:p>
          <a:p>
            <a:pPr lvl="0"/>
            <a:r>
              <a:rPr lang="de-DE" dirty="0"/>
              <a:t>Aufzählungspunkt 2</a:t>
            </a:r>
          </a:p>
          <a:p>
            <a:pPr lvl="0"/>
            <a:r>
              <a:rPr lang="de-DE" dirty="0"/>
              <a:t>Aufzählungspunkt 3</a:t>
            </a:r>
          </a:p>
          <a:p>
            <a:pPr lvl="0"/>
            <a:r>
              <a:rPr lang="de-DE" dirty="0"/>
              <a:t>Aufzählungspunkt 4</a:t>
            </a:r>
          </a:p>
          <a:p>
            <a:pPr lvl="0"/>
            <a:r>
              <a:rPr lang="de-DE" dirty="0"/>
              <a:t>Aufzählungspunkt 5</a:t>
            </a:r>
          </a:p>
          <a:p>
            <a:pPr lvl="0"/>
            <a:r>
              <a:rPr lang="de-DE" dirty="0"/>
              <a:t>Aufzählungspunkt 6</a:t>
            </a:r>
          </a:p>
          <a:p>
            <a:pPr lvl="0"/>
            <a:r>
              <a:rPr lang="de-DE" dirty="0"/>
              <a:t>Aufzählungspunkt 7</a:t>
            </a:r>
          </a:p>
          <a:p>
            <a:pPr lvl="0"/>
            <a:r>
              <a:rPr lang="de-DE" dirty="0"/>
              <a:t>Aufzählungspunkt 8</a:t>
            </a:r>
          </a:p>
          <a:p>
            <a:pPr lvl="0"/>
            <a:r>
              <a:rPr lang="de-DE" dirty="0"/>
              <a:t>Aufzählungspunkt 9</a:t>
            </a:r>
          </a:p>
          <a:p>
            <a:pPr lvl="0"/>
            <a:r>
              <a:rPr lang="de-DE" dirty="0"/>
              <a:t>Aufzählungspunkt 10</a:t>
            </a:r>
          </a:p>
        </p:txBody>
      </p:sp>
      <p:pic>
        <p:nvPicPr>
          <p:cNvPr id="6" name="Bild 5" descr="101206_LOGO_CEP_black_imag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7815" y="6478325"/>
            <a:ext cx="1131893" cy="321175"/>
          </a:xfrm>
          <a:prstGeom prst="rect">
            <a:avLst/>
          </a:prstGeom>
        </p:spPr>
      </p:pic>
    </p:spTree>
    <p:extLst>
      <p:ext uri="{BB962C8B-B14F-4D97-AF65-F5344CB8AC3E}">
        <p14:creationId xmlns:p14="http://schemas.microsoft.com/office/powerpoint/2010/main" val="225516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7" name="Textplatzhalter 17"/>
          <p:cNvSpPr>
            <a:spLocks noGrp="1"/>
          </p:cNvSpPr>
          <p:nvPr>
            <p:ph type="body" sz="quarter" idx="11" hasCustomPrompt="1"/>
          </p:nvPr>
        </p:nvSpPr>
        <p:spPr>
          <a:xfrm>
            <a:off x="0" y="258235"/>
            <a:ext cx="12192000" cy="902811"/>
          </a:xfrm>
          <a:prstGeom prst="rect">
            <a:avLst/>
          </a:prstGeom>
        </p:spPr>
        <p:txBody>
          <a:bodyPr vert="horz" wrap="square" lIns="0">
            <a:spAutoFit/>
          </a:bodyPr>
          <a:lstStyle>
            <a:lvl1pPr marL="0" indent="0" algn="ctr">
              <a:buFontTx/>
              <a:buNone/>
              <a:defRPr sz="5067" b="0" i="0" cap="all" baseline="0">
                <a:solidFill>
                  <a:srgbClr val="CCD500"/>
                </a:solidFill>
                <a:latin typeface="Blender Pro Medium"/>
              </a:defRPr>
            </a:lvl1pPr>
          </a:lstStyle>
          <a:p>
            <a:pPr lvl="0"/>
            <a:r>
              <a:rPr lang="de-DE" dirty="0"/>
              <a:t>Überschrift</a:t>
            </a:r>
          </a:p>
        </p:txBody>
      </p:sp>
      <p:sp>
        <p:nvSpPr>
          <p:cNvPr id="8" name="Textplatzhalter 19"/>
          <p:cNvSpPr>
            <a:spLocks noGrp="1"/>
          </p:cNvSpPr>
          <p:nvPr>
            <p:ph type="body" sz="quarter" idx="12" hasCustomPrompt="1"/>
          </p:nvPr>
        </p:nvSpPr>
        <p:spPr>
          <a:xfrm>
            <a:off x="0" y="1121199"/>
            <a:ext cx="12192000" cy="461665"/>
          </a:xfrm>
          <a:prstGeom prst="rect">
            <a:avLst/>
          </a:prstGeom>
        </p:spPr>
        <p:txBody>
          <a:bodyPr vert="horz" wrap="square" lIns="0">
            <a:spAutoFit/>
          </a:bodyPr>
          <a:lstStyle>
            <a:lvl1pPr marL="0" indent="0" algn="ctr">
              <a:buFontTx/>
              <a:buNone/>
              <a:defRPr sz="2400" cap="all" baseline="0">
                <a:latin typeface="Blender Pro Medium"/>
              </a:defRPr>
            </a:lvl1pPr>
          </a:lstStyle>
          <a:p>
            <a:pPr lvl="0"/>
            <a:r>
              <a:rPr lang="de-DE" dirty="0"/>
              <a:t>Unterüberschrift</a:t>
            </a:r>
          </a:p>
        </p:txBody>
      </p:sp>
      <p:sp>
        <p:nvSpPr>
          <p:cNvPr id="9" name="Textplatzhalter 21"/>
          <p:cNvSpPr>
            <a:spLocks noGrp="1"/>
          </p:cNvSpPr>
          <p:nvPr>
            <p:ph type="body" sz="quarter" idx="13" hasCustomPrompt="1"/>
          </p:nvPr>
        </p:nvSpPr>
        <p:spPr>
          <a:xfrm>
            <a:off x="1153268" y="2171321"/>
            <a:ext cx="10460317" cy="3627967"/>
          </a:xfrm>
          <a:prstGeom prst="rect">
            <a:avLst/>
          </a:prstGeom>
        </p:spPr>
        <p:txBody>
          <a:bodyPr lIns="0">
            <a:normAutofit/>
          </a:bodyPr>
          <a:lstStyle>
            <a:lvl1pPr marL="379191" indent="-379191">
              <a:spcBef>
                <a:spcPts val="0"/>
              </a:spcBef>
              <a:spcAft>
                <a:spcPts val="667"/>
              </a:spcAft>
              <a:buFontTx/>
              <a:buBlip>
                <a:blip r:embed="rId2"/>
              </a:buBlip>
              <a:defRPr sz="1867" baseline="0">
                <a:latin typeface="Arial" panose="020B0604020202020204" pitchFamily="34" charset="0"/>
              </a:defRPr>
            </a:lvl1pPr>
          </a:lstStyle>
          <a:p>
            <a:pPr lvl="0"/>
            <a:r>
              <a:rPr lang="de-DE" dirty="0"/>
              <a:t>Aufzählungspunkt viel, viel länger wegen deutlich mehr Text und </a:t>
            </a:r>
            <a:r>
              <a:rPr lang="de-DE" dirty="0" err="1"/>
              <a:t>weils</a:t>
            </a:r>
            <a:r>
              <a:rPr lang="de-DE" dirty="0"/>
              <a:t> halt so ist 1</a:t>
            </a:r>
          </a:p>
          <a:p>
            <a:pPr lvl="0"/>
            <a:r>
              <a:rPr lang="de-DE" dirty="0"/>
              <a:t>Aufzählungspunkt viel, viel länger wegen deutlich mehr Text und </a:t>
            </a:r>
            <a:r>
              <a:rPr lang="de-DE" dirty="0" err="1"/>
              <a:t>weils</a:t>
            </a:r>
            <a:r>
              <a:rPr lang="de-DE" dirty="0"/>
              <a:t> halt so ist 2</a:t>
            </a:r>
          </a:p>
          <a:p>
            <a:pPr lvl="0"/>
            <a:r>
              <a:rPr lang="de-DE" dirty="0"/>
              <a:t>Aufzählungspunkt viel, viel länger wegen deutlich mehr Text und </a:t>
            </a:r>
            <a:r>
              <a:rPr lang="de-DE" dirty="0" err="1"/>
              <a:t>weils</a:t>
            </a:r>
            <a:r>
              <a:rPr lang="de-DE" dirty="0"/>
              <a:t> halt so ist 3</a:t>
            </a:r>
          </a:p>
          <a:p>
            <a:pPr lvl="0"/>
            <a:r>
              <a:rPr lang="de-DE" dirty="0"/>
              <a:t>Aufzählungspunkt viel, viel länger wegen deutlich mehr Text und </a:t>
            </a:r>
            <a:r>
              <a:rPr lang="de-DE" dirty="0" err="1"/>
              <a:t>weils</a:t>
            </a:r>
            <a:r>
              <a:rPr lang="de-DE" dirty="0"/>
              <a:t> halt so ist 4</a:t>
            </a:r>
          </a:p>
          <a:p>
            <a:pPr lvl="0"/>
            <a:r>
              <a:rPr lang="de-DE" dirty="0"/>
              <a:t>Aufzählungspunkt viel, viel länger wegen deutlich mehr Text und </a:t>
            </a:r>
            <a:r>
              <a:rPr lang="de-DE" dirty="0" err="1"/>
              <a:t>weils</a:t>
            </a:r>
            <a:r>
              <a:rPr lang="de-DE" dirty="0"/>
              <a:t> halt so ist 5</a:t>
            </a:r>
          </a:p>
          <a:p>
            <a:pPr lvl="0"/>
            <a:r>
              <a:rPr lang="de-DE" dirty="0"/>
              <a:t>Aufzählungspunkt viel, viel länger wegen deutlich mehr Text und </a:t>
            </a:r>
            <a:r>
              <a:rPr lang="de-DE" dirty="0" err="1"/>
              <a:t>weils</a:t>
            </a:r>
            <a:r>
              <a:rPr lang="de-DE" dirty="0"/>
              <a:t> halt so ist 6</a:t>
            </a:r>
          </a:p>
          <a:p>
            <a:pPr lvl="0"/>
            <a:r>
              <a:rPr lang="de-DE" dirty="0"/>
              <a:t>Aufzählungspunkt viel, viel länger wegen deutlich mehr Text und </a:t>
            </a:r>
            <a:r>
              <a:rPr lang="de-DE" dirty="0" err="1"/>
              <a:t>weils</a:t>
            </a:r>
            <a:r>
              <a:rPr lang="de-DE" dirty="0"/>
              <a:t> halt so ist 7</a:t>
            </a:r>
          </a:p>
          <a:p>
            <a:pPr lvl="0"/>
            <a:r>
              <a:rPr lang="de-DE" dirty="0"/>
              <a:t>Aufzählungspunkt viel, viel länger wegen deutlich mehr Text und </a:t>
            </a:r>
            <a:r>
              <a:rPr lang="de-DE" dirty="0" err="1"/>
              <a:t>weils</a:t>
            </a:r>
            <a:r>
              <a:rPr lang="de-DE" dirty="0"/>
              <a:t> halt so ist 8</a:t>
            </a:r>
          </a:p>
          <a:p>
            <a:pPr lvl="0"/>
            <a:r>
              <a:rPr lang="de-DE" dirty="0"/>
              <a:t>Aufzählungspunkt viel, viel länger wegen deutlich mehr Text und </a:t>
            </a:r>
            <a:r>
              <a:rPr lang="de-DE" dirty="0" err="1"/>
              <a:t>weils</a:t>
            </a:r>
            <a:r>
              <a:rPr lang="de-DE" dirty="0"/>
              <a:t> halt so ist 9</a:t>
            </a:r>
          </a:p>
          <a:p>
            <a:pPr lvl="0"/>
            <a:r>
              <a:rPr lang="de-DE" dirty="0"/>
              <a:t>Aufzählungspunkt viel, viel länger wegen deutlich mehr Text und </a:t>
            </a:r>
            <a:r>
              <a:rPr lang="de-DE" dirty="0" err="1"/>
              <a:t>weils</a:t>
            </a:r>
            <a:r>
              <a:rPr lang="de-DE" dirty="0"/>
              <a:t> halt so ist 10</a:t>
            </a:r>
          </a:p>
          <a:p>
            <a:pPr lvl="0"/>
            <a:endParaRPr lang="de-DE" dirty="0"/>
          </a:p>
        </p:txBody>
      </p:sp>
      <p:sp>
        <p:nvSpPr>
          <p:cNvPr id="5" name="Rechteck 4"/>
          <p:cNvSpPr/>
          <p:nvPr userDrawn="1"/>
        </p:nvSpPr>
        <p:spPr>
          <a:xfrm>
            <a:off x="0" y="6377736"/>
            <a:ext cx="12192000" cy="480264"/>
          </a:xfrm>
          <a:prstGeom prst="rect">
            <a:avLst/>
          </a:prstGeom>
          <a:solidFill>
            <a:srgbClr val="CC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 5" descr="101206_LOGO_CEP_black_imag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7815" y="6478325"/>
            <a:ext cx="1131893" cy="321175"/>
          </a:xfrm>
          <a:prstGeom prst="rect">
            <a:avLst/>
          </a:prstGeom>
        </p:spPr>
      </p:pic>
    </p:spTree>
    <p:extLst>
      <p:ext uri="{BB962C8B-B14F-4D97-AF65-F5344CB8AC3E}">
        <p14:creationId xmlns:p14="http://schemas.microsoft.com/office/powerpoint/2010/main" val="369052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Zitat">
    <p:spTree>
      <p:nvGrpSpPr>
        <p:cNvPr id="1" name=""/>
        <p:cNvGrpSpPr/>
        <p:nvPr/>
      </p:nvGrpSpPr>
      <p:grpSpPr>
        <a:xfrm>
          <a:off x="0" y="0"/>
          <a:ext cx="0" cy="0"/>
          <a:chOff x="0" y="0"/>
          <a:chExt cx="0" cy="0"/>
        </a:xfrm>
      </p:grpSpPr>
      <p:sp>
        <p:nvSpPr>
          <p:cNvPr id="7" name="Bildplatzhalter 15"/>
          <p:cNvSpPr>
            <a:spLocks noGrp="1"/>
          </p:cNvSpPr>
          <p:nvPr>
            <p:ph type="pic" sz="quarter" idx="10" hasCustomPrompt="1"/>
          </p:nvPr>
        </p:nvSpPr>
        <p:spPr>
          <a:xfrm>
            <a:off x="2" y="3"/>
            <a:ext cx="5776383" cy="6365785"/>
          </a:xfrm>
          <a:prstGeom prst="rect">
            <a:avLst/>
          </a:prstGeom>
        </p:spPr>
        <p:txBody>
          <a:bodyPr vert="horz" anchor="ctr" anchorCtr="0"/>
          <a:lstStyle>
            <a:lvl1pPr marL="0" indent="0" algn="ctr">
              <a:buFontTx/>
              <a:buNone/>
              <a:defRPr cap="all" baseline="0">
                <a:latin typeface="Arial" panose="020B0604020202020204" pitchFamily="34" charset="0"/>
              </a:defRPr>
            </a:lvl1pPr>
          </a:lstStyle>
          <a:p>
            <a:r>
              <a:rPr lang="de-DE" dirty="0"/>
              <a:t>Platzhalter Bild</a:t>
            </a:r>
          </a:p>
        </p:txBody>
      </p:sp>
      <p:sp>
        <p:nvSpPr>
          <p:cNvPr id="10" name="Textfeld 9"/>
          <p:cNvSpPr txBox="1"/>
          <p:nvPr userDrawn="1"/>
        </p:nvSpPr>
        <p:spPr>
          <a:xfrm>
            <a:off x="6381923" y="2734630"/>
            <a:ext cx="600703" cy="173368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de-DE" sz="10666" b="0" i="0" u="none" strike="noStrike" kern="1200" cap="none" spc="0" normalizeH="0" baseline="0" noProof="0" dirty="0">
                <a:ln>
                  <a:noFill/>
                </a:ln>
                <a:solidFill>
                  <a:srgbClr val="CCD500"/>
                </a:solidFill>
                <a:effectLst/>
                <a:uLnTx/>
                <a:uFillTx/>
                <a:latin typeface="Blender Pro Book Italic"/>
                <a:ea typeface="+mn-ea"/>
                <a:cs typeface="+mn-cs"/>
              </a:rPr>
              <a:t>„</a:t>
            </a:r>
          </a:p>
        </p:txBody>
      </p:sp>
      <p:sp>
        <p:nvSpPr>
          <p:cNvPr id="11" name="Textfeld 10"/>
          <p:cNvSpPr txBox="1"/>
          <p:nvPr userDrawn="1"/>
        </p:nvSpPr>
        <p:spPr>
          <a:xfrm>
            <a:off x="10890705" y="2067318"/>
            <a:ext cx="600703" cy="173368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de-DE" sz="10666" b="0" i="0" u="none" strike="noStrike" kern="1200" cap="none" spc="0" normalizeH="0" baseline="0" noProof="0" dirty="0">
                <a:ln>
                  <a:noFill/>
                </a:ln>
                <a:solidFill>
                  <a:srgbClr val="CCD500"/>
                </a:solidFill>
                <a:effectLst/>
                <a:uLnTx/>
                <a:uFillTx/>
                <a:latin typeface="Blender Pro Book Italic"/>
                <a:ea typeface="+mn-ea"/>
                <a:cs typeface="+mn-cs"/>
              </a:rPr>
              <a:t>“</a:t>
            </a:r>
          </a:p>
        </p:txBody>
      </p:sp>
      <p:sp>
        <p:nvSpPr>
          <p:cNvPr id="13" name="Textfeld 12"/>
          <p:cNvSpPr txBox="1"/>
          <p:nvPr userDrawn="1"/>
        </p:nvSpPr>
        <p:spPr>
          <a:xfrm>
            <a:off x="7321177" y="209178"/>
            <a:ext cx="5010275"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platzhalter 14"/>
          <p:cNvSpPr>
            <a:spLocks noGrp="1"/>
          </p:cNvSpPr>
          <p:nvPr userDrawn="1">
            <p:ph type="body" sz="quarter" idx="11" hasCustomPrompt="1"/>
          </p:nvPr>
        </p:nvSpPr>
        <p:spPr>
          <a:xfrm>
            <a:off x="6981761" y="2621618"/>
            <a:ext cx="4360231" cy="1938992"/>
          </a:xfrm>
          <a:prstGeom prst="rect">
            <a:avLst/>
          </a:prstGeom>
        </p:spPr>
        <p:txBody>
          <a:bodyPr wrap="square" lIns="0" rIns="0">
            <a:spAutoFit/>
          </a:bodyPr>
          <a:lstStyle>
            <a:lvl1pPr marL="0" indent="0">
              <a:buNone/>
              <a:defRPr sz="2400">
                <a:latin typeface="Blender Pro Medium"/>
              </a:defRPr>
            </a:lvl1pPr>
          </a:lstStyle>
          <a:p>
            <a:pPr lvl="0"/>
            <a:r>
              <a:rPr lang="de-DE" dirty="0"/>
              <a:t>Eine wunderbare Heiterkeit hat  meine ganze Seele eingenommen, gleich den süßen Frühlingsmorgen, die ich mit ganzem Herzen genieße.</a:t>
            </a:r>
          </a:p>
        </p:txBody>
      </p:sp>
      <p:sp>
        <p:nvSpPr>
          <p:cNvPr id="17" name="Textplatzhalter 16"/>
          <p:cNvSpPr>
            <a:spLocks noGrp="1"/>
          </p:cNvSpPr>
          <p:nvPr>
            <p:ph type="body" sz="quarter" idx="12" hasCustomPrompt="1"/>
          </p:nvPr>
        </p:nvSpPr>
        <p:spPr>
          <a:xfrm>
            <a:off x="9232902" y="4216061"/>
            <a:ext cx="4243916" cy="338554"/>
          </a:xfrm>
          <a:prstGeom prst="rect">
            <a:avLst/>
          </a:prstGeom>
        </p:spPr>
        <p:txBody>
          <a:bodyPr lIns="0">
            <a:spAutoFit/>
          </a:bodyPr>
          <a:lstStyle>
            <a:lvl1pPr marL="0" indent="0">
              <a:buNone/>
              <a:defRPr sz="1600" b="0" i="0" baseline="0">
                <a:latin typeface="Blender Pro Medium"/>
                <a:cs typeface="Blender Pro Medium"/>
              </a:defRPr>
            </a:lvl1pPr>
          </a:lstStyle>
          <a:p>
            <a:pPr lvl="0"/>
            <a:r>
              <a:rPr lang="de-DE" dirty="0"/>
              <a:t>Karl Käfer, Geschäftsführer</a:t>
            </a:r>
          </a:p>
        </p:txBody>
      </p:sp>
      <p:sp>
        <p:nvSpPr>
          <p:cNvPr id="8" name="Rechteck 7"/>
          <p:cNvSpPr/>
          <p:nvPr userDrawn="1"/>
        </p:nvSpPr>
        <p:spPr>
          <a:xfrm>
            <a:off x="0" y="6377736"/>
            <a:ext cx="12192000" cy="480264"/>
          </a:xfrm>
          <a:prstGeom prst="rect">
            <a:avLst/>
          </a:prstGeom>
          <a:solidFill>
            <a:srgbClr val="CC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Calibri"/>
              <a:ea typeface="+mn-ea"/>
              <a:cs typeface="+mn-cs"/>
            </a:endParaRPr>
          </a:p>
        </p:txBody>
      </p:sp>
      <p:pic>
        <p:nvPicPr>
          <p:cNvPr id="9" name="Bild 8" descr="101206_LOGO_CEP_black_imag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815" y="6478325"/>
            <a:ext cx="1131893" cy="321175"/>
          </a:xfrm>
          <a:prstGeom prst="rect">
            <a:avLst/>
          </a:prstGeom>
        </p:spPr>
      </p:pic>
    </p:spTree>
    <p:extLst>
      <p:ext uri="{BB962C8B-B14F-4D97-AF65-F5344CB8AC3E}">
        <p14:creationId xmlns:p14="http://schemas.microsoft.com/office/powerpoint/2010/main" val="338399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9" name="Bildplatzhalter 15"/>
          <p:cNvSpPr>
            <a:spLocks noGrp="1"/>
          </p:cNvSpPr>
          <p:nvPr>
            <p:ph type="pic" sz="quarter" idx="10" hasCustomPrompt="1"/>
          </p:nvPr>
        </p:nvSpPr>
        <p:spPr>
          <a:xfrm>
            <a:off x="6415619" y="3"/>
            <a:ext cx="5776383" cy="6365785"/>
          </a:xfrm>
          <a:prstGeom prst="rect">
            <a:avLst/>
          </a:prstGeom>
        </p:spPr>
        <p:txBody>
          <a:bodyPr vert="horz" anchor="ctr" anchorCtr="0"/>
          <a:lstStyle>
            <a:lvl1pPr marL="0" indent="0" algn="ctr">
              <a:buFontTx/>
              <a:buNone/>
              <a:defRPr cap="all" baseline="0">
                <a:latin typeface="Arial" panose="020B0604020202020204" pitchFamily="34" charset="0"/>
              </a:defRPr>
            </a:lvl1pPr>
          </a:lstStyle>
          <a:p>
            <a:r>
              <a:rPr lang="de-DE" dirty="0"/>
              <a:t>Platzhalter Bild</a:t>
            </a:r>
          </a:p>
        </p:txBody>
      </p:sp>
      <p:sp>
        <p:nvSpPr>
          <p:cNvPr id="10" name="Textplatzhalter 17"/>
          <p:cNvSpPr>
            <a:spLocks noGrp="1"/>
          </p:cNvSpPr>
          <p:nvPr>
            <p:ph type="body" sz="quarter" idx="11" hasCustomPrompt="1"/>
          </p:nvPr>
        </p:nvSpPr>
        <p:spPr>
          <a:xfrm>
            <a:off x="855136" y="258234"/>
            <a:ext cx="4931833" cy="872098"/>
          </a:xfrm>
          <a:prstGeom prst="rect">
            <a:avLst/>
          </a:prstGeom>
        </p:spPr>
        <p:txBody>
          <a:bodyPr vert="horz" lIns="0">
            <a:spAutoFit/>
          </a:bodyPr>
          <a:lstStyle>
            <a:lvl1pPr marL="0" indent="0">
              <a:buFontTx/>
              <a:buNone/>
              <a:defRPr sz="5067" b="0" i="0" cap="all" baseline="0">
                <a:solidFill>
                  <a:srgbClr val="CCD500"/>
                </a:solidFill>
                <a:latin typeface="Blender Pro Medium"/>
              </a:defRPr>
            </a:lvl1pPr>
          </a:lstStyle>
          <a:p>
            <a:pPr lvl="0"/>
            <a:r>
              <a:rPr lang="de-DE" dirty="0"/>
              <a:t>Überschrift</a:t>
            </a:r>
          </a:p>
        </p:txBody>
      </p:sp>
      <p:sp>
        <p:nvSpPr>
          <p:cNvPr id="11" name="Textplatzhalter 19"/>
          <p:cNvSpPr>
            <a:spLocks noGrp="1"/>
          </p:cNvSpPr>
          <p:nvPr>
            <p:ph type="body" sz="quarter" idx="12" hasCustomPrompt="1"/>
          </p:nvPr>
        </p:nvSpPr>
        <p:spPr>
          <a:xfrm>
            <a:off x="855135" y="1121199"/>
            <a:ext cx="3526367" cy="461665"/>
          </a:xfrm>
          <a:prstGeom prst="rect">
            <a:avLst/>
          </a:prstGeom>
        </p:spPr>
        <p:txBody>
          <a:bodyPr vert="horz" lIns="0">
            <a:spAutoFit/>
          </a:bodyPr>
          <a:lstStyle>
            <a:lvl1pPr marL="0" indent="0">
              <a:buFontTx/>
              <a:buNone/>
              <a:defRPr sz="2400" cap="all" baseline="0">
                <a:latin typeface="Blender Pro Medium"/>
              </a:defRPr>
            </a:lvl1pPr>
          </a:lstStyle>
          <a:p>
            <a:pPr lvl="0"/>
            <a:r>
              <a:rPr lang="de-DE" dirty="0"/>
              <a:t>Unterüberschrift</a:t>
            </a:r>
          </a:p>
        </p:txBody>
      </p:sp>
      <p:sp>
        <p:nvSpPr>
          <p:cNvPr id="12" name="Textplatzhalter 21"/>
          <p:cNvSpPr>
            <a:spLocks noGrp="1"/>
          </p:cNvSpPr>
          <p:nvPr>
            <p:ph type="body" sz="quarter" idx="13" hasCustomPrompt="1"/>
          </p:nvPr>
        </p:nvSpPr>
        <p:spPr>
          <a:xfrm>
            <a:off x="855136" y="2171324"/>
            <a:ext cx="4931833" cy="3078013"/>
          </a:xfrm>
          <a:prstGeom prst="rect">
            <a:avLst/>
          </a:prstGeom>
        </p:spPr>
        <p:txBody>
          <a:bodyPr lIns="0">
            <a:normAutofit/>
          </a:bodyPr>
          <a:lstStyle>
            <a:lvl1pPr marL="0" indent="0">
              <a:spcBef>
                <a:spcPts val="0"/>
              </a:spcBef>
              <a:spcAft>
                <a:spcPts val="667"/>
              </a:spcAft>
              <a:buFontTx/>
              <a:buNone/>
              <a:defRPr sz="1867" baseline="0">
                <a:latin typeface="Arial" panose="020B0604020202020204" pitchFamily="34" charset="0"/>
              </a:defRPr>
            </a:lvl1pPr>
          </a:lstStyle>
          <a:p>
            <a:pPr lvl="0"/>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 Weit hinten, hinter den Wortbergen, fern der Länder </a:t>
            </a:r>
            <a:r>
              <a:rPr lang="de-DE" dirty="0" err="1"/>
              <a:t>Vokalien</a:t>
            </a:r>
            <a:r>
              <a:rPr lang="de-DE" dirty="0"/>
              <a:t> und </a:t>
            </a:r>
            <a:r>
              <a:rPr lang="de-DE" dirty="0" err="1"/>
              <a:t>Konsonantien</a:t>
            </a:r>
            <a:r>
              <a:rPr lang="de-DE" dirty="0"/>
              <a:t> leben die Blindtexte.</a:t>
            </a:r>
          </a:p>
        </p:txBody>
      </p:sp>
      <p:sp>
        <p:nvSpPr>
          <p:cNvPr id="6" name="Rechteck 5"/>
          <p:cNvSpPr/>
          <p:nvPr userDrawn="1"/>
        </p:nvSpPr>
        <p:spPr>
          <a:xfrm>
            <a:off x="0" y="6377736"/>
            <a:ext cx="12192000" cy="480264"/>
          </a:xfrm>
          <a:prstGeom prst="rect">
            <a:avLst/>
          </a:prstGeom>
          <a:solidFill>
            <a:srgbClr val="CC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Calibri"/>
              <a:ea typeface="+mn-ea"/>
              <a:cs typeface="+mn-cs"/>
            </a:endParaRPr>
          </a:p>
        </p:txBody>
      </p:sp>
      <p:pic>
        <p:nvPicPr>
          <p:cNvPr id="7" name="Bild 6" descr="101206_LOGO_CEP_black_imag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815" y="6478325"/>
            <a:ext cx="1131893" cy="321175"/>
          </a:xfrm>
          <a:prstGeom prst="rect">
            <a:avLst/>
          </a:prstGeom>
        </p:spPr>
      </p:pic>
    </p:spTree>
    <p:extLst>
      <p:ext uri="{BB962C8B-B14F-4D97-AF65-F5344CB8AC3E}">
        <p14:creationId xmlns:p14="http://schemas.microsoft.com/office/powerpoint/2010/main" val="4821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0" name="Textplatzhalter 17"/>
          <p:cNvSpPr>
            <a:spLocks noGrp="1"/>
          </p:cNvSpPr>
          <p:nvPr>
            <p:ph type="body" sz="quarter" idx="11" hasCustomPrompt="1"/>
          </p:nvPr>
        </p:nvSpPr>
        <p:spPr>
          <a:xfrm>
            <a:off x="0" y="258235"/>
            <a:ext cx="12192000" cy="902811"/>
          </a:xfrm>
          <a:prstGeom prst="rect">
            <a:avLst/>
          </a:prstGeom>
        </p:spPr>
        <p:txBody>
          <a:bodyPr vert="horz" wrap="square" lIns="0">
            <a:spAutoFit/>
          </a:bodyPr>
          <a:lstStyle>
            <a:lvl1pPr marL="0" indent="0" algn="ctr">
              <a:buFontTx/>
              <a:buNone/>
              <a:defRPr sz="5067" b="0" i="0" cap="all" baseline="0">
                <a:solidFill>
                  <a:srgbClr val="CCD500"/>
                </a:solidFill>
                <a:latin typeface="Blender Pro Medium"/>
              </a:defRPr>
            </a:lvl1pPr>
          </a:lstStyle>
          <a:p>
            <a:pPr lvl="0"/>
            <a:r>
              <a:rPr lang="de-DE" dirty="0"/>
              <a:t>Überschrift</a:t>
            </a:r>
          </a:p>
        </p:txBody>
      </p:sp>
      <p:sp>
        <p:nvSpPr>
          <p:cNvPr id="11" name="Textplatzhalter 19"/>
          <p:cNvSpPr>
            <a:spLocks noGrp="1"/>
          </p:cNvSpPr>
          <p:nvPr>
            <p:ph type="body" sz="quarter" idx="12" hasCustomPrompt="1"/>
          </p:nvPr>
        </p:nvSpPr>
        <p:spPr>
          <a:xfrm>
            <a:off x="0" y="1121199"/>
            <a:ext cx="12192000" cy="461665"/>
          </a:xfrm>
          <a:prstGeom prst="rect">
            <a:avLst/>
          </a:prstGeom>
        </p:spPr>
        <p:txBody>
          <a:bodyPr vert="horz" wrap="square" lIns="0">
            <a:spAutoFit/>
          </a:bodyPr>
          <a:lstStyle>
            <a:lvl1pPr marL="0" indent="0" algn="ctr">
              <a:buFontTx/>
              <a:buNone/>
              <a:defRPr sz="2400" cap="all" baseline="0">
                <a:latin typeface="Blender Pro Medium"/>
              </a:defRPr>
            </a:lvl1pPr>
          </a:lstStyle>
          <a:p>
            <a:pPr lvl="0"/>
            <a:r>
              <a:rPr lang="de-DE" dirty="0"/>
              <a:t>Unterüberschrift</a:t>
            </a:r>
          </a:p>
        </p:txBody>
      </p:sp>
      <p:grpSp>
        <p:nvGrpSpPr>
          <p:cNvPr id="12" name="Gruppierung 11"/>
          <p:cNvGrpSpPr/>
          <p:nvPr userDrawn="1"/>
        </p:nvGrpSpPr>
        <p:grpSpPr>
          <a:xfrm>
            <a:off x="638850" y="2094346"/>
            <a:ext cx="8997759" cy="337901"/>
            <a:chOff x="479136" y="1570758"/>
            <a:chExt cx="6748319" cy="253426"/>
          </a:xfrm>
        </p:grpSpPr>
        <p:pic>
          <p:nvPicPr>
            <p:cNvPr id="13" name="Bild 12"/>
            <p:cNvPicPr>
              <a:picLocks noChangeAspect="1"/>
            </p:cNvPicPr>
            <p:nvPr/>
          </p:nvPicPr>
          <p:blipFill>
            <a:blip r:embed="rId2"/>
            <a:stretch>
              <a:fillRect/>
            </a:stretch>
          </p:blipFill>
          <p:spPr>
            <a:xfrm rot="5400000" flipV="1">
              <a:off x="1014363" y="1035531"/>
              <a:ext cx="253426" cy="1323879"/>
            </a:xfrm>
            <a:prstGeom prst="rect">
              <a:avLst/>
            </a:prstGeom>
          </p:spPr>
        </p:pic>
        <p:cxnSp>
          <p:nvCxnSpPr>
            <p:cNvPr id="14" name="Gerade Verbindung 13"/>
            <p:cNvCxnSpPr/>
            <p:nvPr/>
          </p:nvCxnSpPr>
          <p:spPr>
            <a:xfrm>
              <a:off x="1884603" y="1793394"/>
              <a:ext cx="5342852" cy="0"/>
            </a:xfrm>
            <a:prstGeom prst="line">
              <a:avLst/>
            </a:prstGeom>
            <a:ln w="12700" cmpd="sng">
              <a:solidFill>
                <a:srgbClr val="CCD500"/>
              </a:solidFill>
            </a:ln>
            <a:effectLst/>
          </p:spPr>
          <p:style>
            <a:lnRef idx="2">
              <a:schemeClr val="accent1"/>
            </a:lnRef>
            <a:fillRef idx="0">
              <a:schemeClr val="accent1"/>
            </a:fillRef>
            <a:effectRef idx="1">
              <a:schemeClr val="accent1"/>
            </a:effectRef>
            <a:fontRef idx="minor">
              <a:schemeClr val="tx1"/>
            </a:fontRef>
          </p:style>
        </p:cxnSp>
      </p:grpSp>
      <p:grpSp>
        <p:nvGrpSpPr>
          <p:cNvPr id="15" name="Gruppierung 14"/>
          <p:cNvGrpSpPr/>
          <p:nvPr userDrawn="1"/>
        </p:nvGrpSpPr>
        <p:grpSpPr>
          <a:xfrm>
            <a:off x="2404023" y="4525125"/>
            <a:ext cx="8993652" cy="337901"/>
            <a:chOff x="1803016" y="3393842"/>
            <a:chExt cx="6745239" cy="253426"/>
          </a:xfrm>
        </p:grpSpPr>
        <p:pic>
          <p:nvPicPr>
            <p:cNvPr id="16" name="Bild 15"/>
            <p:cNvPicPr>
              <a:picLocks noChangeAspect="1"/>
            </p:cNvPicPr>
            <p:nvPr/>
          </p:nvPicPr>
          <p:blipFill>
            <a:blip r:embed="rId2"/>
            <a:stretch>
              <a:fillRect/>
            </a:stretch>
          </p:blipFill>
          <p:spPr>
            <a:xfrm rot="5400000">
              <a:off x="7761142" y="2860155"/>
              <a:ext cx="253426" cy="1320800"/>
            </a:xfrm>
            <a:prstGeom prst="rect">
              <a:avLst/>
            </a:prstGeom>
          </p:spPr>
        </p:pic>
        <p:cxnSp>
          <p:nvCxnSpPr>
            <p:cNvPr id="17" name="Gerade Verbindung 16"/>
            <p:cNvCxnSpPr/>
            <p:nvPr/>
          </p:nvCxnSpPr>
          <p:spPr>
            <a:xfrm>
              <a:off x="1803016" y="3616480"/>
              <a:ext cx="5347469" cy="0"/>
            </a:xfrm>
            <a:prstGeom prst="line">
              <a:avLst/>
            </a:prstGeom>
            <a:ln w="12700" cmpd="sng">
              <a:solidFill>
                <a:srgbClr val="CCD500"/>
              </a:solidFill>
            </a:ln>
            <a:effectLst/>
          </p:spPr>
          <p:style>
            <a:lnRef idx="2">
              <a:schemeClr val="accent1"/>
            </a:lnRef>
            <a:fillRef idx="0">
              <a:schemeClr val="accent1"/>
            </a:fillRef>
            <a:effectRef idx="1">
              <a:schemeClr val="accent1"/>
            </a:effectRef>
            <a:fontRef idx="minor">
              <a:schemeClr val="tx1"/>
            </a:fontRef>
          </p:style>
        </p:cxnSp>
      </p:grpSp>
      <p:sp>
        <p:nvSpPr>
          <p:cNvPr id="18" name="Textplatzhalter 21"/>
          <p:cNvSpPr>
            <a:spLocks noGrp="1"/>
          </p:cNvSpPr>
          <p:nvPr>
            <p:ph type="body" sz="quarter" idx="13" hasCustomPrompt="1"/>
          </p:nvPr>
        </p:nvSpPr>
        <p:spPr>
          <a:xfrm>
            <a:off x="2404023" y="2391194"/>
            <a:ext cx="7129959" cy="2430781"/>
          </a:xfrm>
          <a:prstGeom prst="rect">
            <a:avLst/>
          </a:prstGeom>
        </p:spPr>
        <p:txBody>
          <a:bodyPr lIns="0" rIns="0" anchor="ctr" anchorCtr="0">
            <a:noAutofit/>
          </a:bodyPr>
          <a:lstStyle>
            <a:lvl1pPr marL="0" indent="0">
              <a:spcBef>
                <a:spcPts val="0"/>
              </a:spcBef>
              <a:spcAft>
                <a:spcPts val="667"/>
              </a:spcAft>
              <a:buFontTx/>
              <a:buNone/>
              <a:defRPr sz="1867" baseline="0">
                <a:latin typeface="Arial" panose="020B0604020202020204" pitchFamily="34" charset="0"/>
              </a:defRPr>
            </a:lvl1pPr>
          </a:lstStyle>
          <a:p>
            <a:pPr lvl="0"/>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 Weit hinten, hinter den Wortbergen, fern der Länder </a:t>
            </a:r>
            <a:r>
              <a:rPr lang="de-DE" dirty="0" err="1"/>
              <a:t>Vokalien</a:t>
            </a:r>
            <a:r>
              <a:rPr lang="de-DE" dirty="0"/>
              <a:t> und </a:t>
            </a:r>
            <a:r>
              <a:rPr lang="de-DE" dirty="0" err="1"/>
              <a:t>Konsonantien</a:t>
            </a:r>
            <a:r>
              <a:rPr lang="de-DE" dirty="0"/>
              <a:t> leben die Blindtexte.</a:t>
            </a:r>
          </a:p>
        </p:txBody>
      </p:sp>
      <p:sp>
        <p:nvSpPr>
          <p:cNvPr id="19" name="Rechteck 18"/>
          <p:cNvSpPr/>
          <p:nvPr userDrawn="1"/>
        </p:nvSpPr>
        <p:spPr>
          <a:xfrm>
            <a:off x="0" y="6377736"/>
            <a:ext cx="12192000" cy="480264"/>
          </a:xfrm>
          <a:prstGeom prst="rect">
            <a:avLst/>
          </a:prstGeom>
          <a:solidFill>
            <a:srgbClr val="CC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Bild 19" descr="101206_LOGO_CEP_black_imag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7815" y="6478325"/>
            <a:ext cx="1131893" cy="321175"/>
          </a:xfrm>
          <a:prstGeom prst="rect">
            <a:avLst/>
          </a:prstGeom>
        </p:spPr>
      </p:pic>
    </p:spTree>
    <p:extLst>
      <p:ext uri="{BB962C8B-B14F-4D97-AF65-F5344CB8AC3E}">
        <p14:creationId xmlns:p14="http://schemas.microsoft.com/office/powerpoint/2010/main" val="132108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109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5/14/22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320710121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684" r:id="rId13"/>
    <p:sldLayoutId id="2147483685"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file://localhost/Volumes/JARVIS/A-B-C/CEP/16-01-11%20CEP_Praesentationsmaster_2016/Bilder/aufza%CC%88hlungspunkt.tif" TargetMode="External"/><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pubmed.ncbi.nlm.nih.gov/?term=Holmberg+HC&amp;cauthor_id=27106555" TargetMode="External"/><Relationship Id="rId2" Type="http://schemas.openxmlformats.org/officeDocument/2006/relationships/hyperlink" Target="https://pubmed.ncbi.nlm.nih.gov/?term=Engel+FA&amp;cauthor_id=27106555" TargetMode="External"/><Relationship Id="rId1" Type="http://schemas.openxmlformats.org/officeDocument/2006/relationships/slideLayout" Target="../slideLayouts/slideLayout11.xml"/><Relationship Id="rId4" Type="http://schemas.openxmlformats.org/officeDocument/2006/relationships/hyperlink" Target="https://pubmed.ncbi.nlm.nih.gov/?term=Sperlich+B&amp;cauthor_id=27106555"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pubmed.ncbi.nlm.nih.gov/?term=Marqu%C3%A9s-Jim%C3%A9nez+D&amp;cauthor_id=26522739"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04544" y="1338691"/>
            <a:ext cx="9558528" cy="1470025"/>
          </a:xfrm>
        </p:spPr>
        <p:txBody>
          <a:bodyPr>
            <a:noAutofit/>
          </a:bodyPr>
          <a:lstStyle/>
          <a:p>
            <a:r>
              <a:rPr lang="de-DE" sz="3600" b="1" dirty="0" err="1">
                <a:solidFill>
                  <a:schemeClr val="accent1"/>
                </a:solidFill>
              </a:rPr>
              <a:t>Compression</a:t>
            </a:r>
            <a:r>
              <a:rPr lang="de-DE" sz="3600" b="1" dirty="0">
                <a:solidFill>
                  <a:schemeClr val="accent1"/>
                </a:solidFill>
              </a:rPr>
              <a:t> </a:t>
            </a:r>
            <a:r>
              <a:rPr lang="de-DE" sz="3600" b="1" dirty="0" err="1">
                <a:solidFill>
                  <a:schemeClr val="accent1"/>
                </a:solidFill>
              </a:rPr>
              <a:t>or</a:t>
            </a:r>
            <a:r>
              <a:rPr lang="de-DE" sz="3600" b="1" dirty="0">
                <a:solidFill>
                  <a:schemeClr val="accent1"/>
                </a:solidFill>
              </a:rPr>
              <a:t> </a:t>
            </a:r>
            <a:r>
              <a:rPr lang="de-DE" sz="3600" b="1" dirty="0" err="1">
                <a:solidFill>
                  <a:schemeClr val="accent1"/>
                </a:solidFill>
              </a:rPr>
              <a:t>no</a:t>
            </a:r>
            <a:r>
              <a:rPr lang="de-DE" sz="3600" b="1" dirty="0">
                <a:solidFill>
                  <a:schemeClr val="accent1"/>
                </a:solidFill>
              </a:rPr>
              <a:t> </a:t>
            </a:r>
            <a:r>
              <a:rPr lang="de-DE" sz="3600" b="1" dirty="0" err="1">
                <a:solidFill>
                  <a:schemeClr val="accent1"/>
                </a:solidFill>
              </a:rPr>
              <a:t>compression</a:t>
            </a:r>
            <a:r>
              <a:rPr lang="de-DE" sz="3600" b="1" dirty="0">
                <a:solidFill>
                  <a:schemeClr val="accent1"/>
                </a:solidFill>
              </a:rPr>
              <a:t> in </a:t>
            </a:r>
            <a:r>
              <a:rPr lang="de-DE" sz="3600" b="1" dirty="0" err="1">
                <a:solidFill>
                  <a:schemeClr val="accent1"/>
                </a:solidFill>
              </a:rPr>
              <a:t>sport</a:t>
            </a:r>
            <a:r>
              <a:rPr lang="de-DE" sz="3600" b="1" dirty="0">
                <a:solidFill>
                  <a:schemeClr val="accent1"/>
                </a:solidFill>
              </a:rPr>
              <a:t> </a:t>
            </a:r>
            <a:r>
              <a:rPr lang="de-DE" sz="3600" b="1" dirty="0" err="1">
                <a:solidFill>
                  <a:schemeClr val="accent1"/>
                </a:solidFill>
              </a:rPr>
              <a:t>activities</a:t>
            </a:r>
            <a:r>
              <a:rPr lang="de-DE" sz="3600" b="1" dirty="0">
                <a:solidFill>
                  <a:schemeClr val="accent1"/>
                </a:solidFill>
              </a:rPr>
              <a:t>: In </a:t>
            </a:r>
            <a:r>
              <a:rPr lang="de-DE" sz="3600" b="1" dirty="0" err="1">
                <a:solidFill>
                  <a:schemeClr val="accent1"/>
                </a:solidFill>
              </a:rPr>
              <a:t>favor</a:t>
            </a:r>
            <a:r>
              <a:rPr lang="de-DE" sz="3600" b="1" dirty="0">
                <a:solidFill>
                  <a:schemeClr val="accent1"/>
                </a:solidFill>
              </a:rPr>
              <a:t> </a:t>
            </a:r>
            <a:r>
              <a:rPr lang="de-DE" sz="3600" b="1" dirty="0" err="1">
                <a:solidFill>
                  <a:schemeClr val="accent1"/>
                </a:solidFill>
              </a:rPr>
              <a:t>of</a:t>
            </a:r>
            <a:r>
              <a:rPr lang="de-DE" sz="3600" b="1" dirty="0">
                <a:solidFill>
                  <a:schemeClr val="accent1"/>
                </a:solidFill>
              </a:rPr>
              <a:t> </a:t>
            </a:r>
            <a:r>
              <a:rPr lang="de-DE" sz="3600" b="1" dirty="0" err="1">
                <a:solidFill>
                  <a:schemeClr val="accent1"/>
                </a:solidFill>
              </a:rPr>
              <a:t>no</a:t>
            </a:r>
            <a:r>
              <a:rPr lang="de-DE" sz="3600" b="1" dirty="0">
                <a:solidFill>
                  <a:schemeClr val="accent1"/>
                </a:solidFill>
              </a:rPr>
              <a:t> </a:t>
            </a:r>
            <a:r>
              <a:rPr lang="de-DE" sz="3600" b="1" dirty="0" err="1">
                <a:solidFill>
                  <a:schemeClr val="accent1"/>
                </a:solidFill>
              </a:rPr>
              <a:t>compression</a:t>
            </a:r>
            <a:r>
              <a:rPr lang="de-DE" sz="3600" b="1" dirty="0">
                <a:solidFill>
                  <a:schemeClr val="accent1"/>
                </a:solidFill>
              </a:rPr>
              <a:t> </a:t>
            </a:r>
            <a:endParaRPr lang="de-DE" sz="3600" b="1" dirty="0">
              <a:solidFill>
                <a:schemeClr val="accent1"/>
              </a:solidFill>
              <a:effectLst/>
            </a:endParaRPr>
          </a:p>
        </p:txBody>
      </p:sp>
      <p:sp>
        <p:nvSpPr>
          <p:cNvPr id="3" name="Untertitel 2"/>
          <p:cNvSpPr>
            <a:spLocks noGrp="1"/>
          </p:cNvSpPr>
          <p:nvPr>
            <p:ph type="subTitle" idx="1"/>
          </p:nvPr>
        </p:nvSpPr>
        <p:spPr>
          <a:xfrm>
            <a:off x="2089079" y="3602038"/>
            <a:ext cx="7881970" cy="1655762"/>
          </a:xfrm>
        </p:spPr>
        <p:txBody>
          <a:bodyPr>
            <a:noAutofit/>
          </a:bodyPr>
          <a:lstStyle/>
          <a:p>
            <a:r>
              <a:rPr lang="de-DE" sz="2800" dirty="0"/>
              <a:t>Eberhard Rabe</a:t>
            </a:r>
          </a:p>
          <a:p>
            <a:r>
              <a:rPr lang="de-DE" sz="2800" dirty="0"/>
              <a:t>Bonn</a:t>
            </a:r>
          </a:p>
          <a:p>
            <a:r>
              <a:rPr lang="de-DE" sz="2800" dirty="0"/>
              <a:t>Germany</a:t>
            </a:r>
          </a:p>
        </p:txBody>
      </p:sp>
    </p:spTree>
    <p:extLst>
      <p:ext uri="{BB962C8B-B14F-4D97-AF65-F5344CB8AC3E}">
        <p14:creationId xmlns:p14="http://schemas.microsoft.com/office/powerpoint/2010/main" val="408669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7D9B0-FA3A-174D-918E-5C6AB57A68DA}"/>
              </a:ext>
            </a:extLst>
          </p:cNvPr>
          <p:cNvSpPr>
            <a:spLocks noGrp="1"/>
          </p:cNvSpPr>
          <p:nvPr>
            <p:ph type="title"/>
          </p:nvPr>
        </p:nvSpPr>
        <p:spPr/>
        <p:txBody>
          <a:bodyPr/>
          <a:lstStyle/>
          <a:p>
            <a:pPr algn="ctr"/>
            <a:r>
              <a:rPr lang="de-DE" dirty="0" err="1"/>
              <a:t>Compression</a:t>
            </a:r>
            <a:r>
              <a:rPr lang="de-DE" dirty="0"/>
              <a:t> and </a:t>
            </a:r>
            <a:r>
              <a:rPr lang="de-DE" dirty="0" err="1"/>
              <a:t>sports</a:t>
            </a:r>
            <a:endParaRPr lang="de-DE" dirty="0"/>
          </a:p>
        </p:txBody>
      </p:sp>
      <p:sp>
        <p:nvSpPr>
          <p:cNvPr id="3" name="Inhaltsplatzhalter 2">
            <a:extLst>
              <a:ext uri="{FF2B5EF4-FFF2-40B4-BE49-F238E27FC236}">
                <a16:creationId xmlns:a16="http://schemas.microsoft.com/office/drawing/2014/main" id="{3973B53F-956C-AC49-C22A-0498AA194B99}"/>
              </a:ext>
            </a:extLst>
          </p:cNvPr>
          <p:cNvSpPr>
            <a:spLocks noGrp="1"/>
          </p:cNvSpPr>
          <p:nvPr>
            <p:ph idx="1"/>
          </p:nvPr>
        </p:nvSpPr>
        <p:spPr/>
        <p:txBody>
          <a:bodyPr>
            <a:normAutofit lnSpcReduction="10000"/>
          </a:bodyPr>
          <a:lstStyle/>
          <a:p>
            <a:r>
              <a:rPr lang="de-DE" dirty="0" err="1"/>
              <a:t>Typical</a:t>
            </a:r>
            <a:r>
              <a:rPr lang="de-DE" dirty="0"/>
              <a:t> </a:t>
            </a:r>
            <a:r>
              <a:rPr lang="de-DE" dirty="0" err="1"/>
              <a:t>garments</a:t>
            </a:r>
            <a:r>
              <a:rPr lang="de-DE" dirty="0"/>
              <a:t> </a:t>
            </a:r>
            <a:r>
              <a:rPr lang="de-DE" dirty="0" err="1"/>
              <a:t>for</a:t>
            </a:r>
            <a:r>
              <a:rPr lang="de-DE" dirty="0"/>
              <a:t> </a:t>
            </a:r>
            <a:r>
              <a:rPr lang="de-DE" dirty="0" err="1"/>
              <a:t>compression</a:t>
            </a:r>
            <a:r>
              <a:rPr lang="de-DE" dirty="0"/>
              <a:t> in </a:t>
            </a:r>
            <a:r>
              <a:rPr lang="de-DE" dirty="0" err="1"/>
              <a:t>sports</a:t>
            </a:r>
            <a:r>
              <a:rPr lang="de-DE" dirty="0"/>
              <a:t> </a:t>
            </a:r>
            <a:r>
              <a:rPr lang="de-DE" dirty="0" err="1"/>
              <a:t>are</a:t>
            </a:r>
            <a:r>
              <a:rPr lang="de-DE" dirty="0"/>
              <a:t> not </a:t>
            </a:r>
            <a:r>
              <a:rPr lang="de-DE" dirty="0" err="1"/>
              <a:t>comparable</a:t>
            </a:r>
            <a:r>
              <a:rPr lang="de-DE" dirty="0"/>
              <a:t> </a:t>
            </a:r>
            <a:r>
              <a:rPr lang="de-DE" dirty="0" err="1"/>
              <a:t>with</a:t>
            </a:r>
            <a:r>
              <a:rPr lang="de-DE" dirty="0"/>
              <a:t> </a:t>
            </a:r>
            <a:r>
              <a:rPr lang="de-DE" dirty="0" err="1"/>
              <a:t>medical</a:t>
            </a:r>
            <a:r>
              <a:rPr lang="de-DE" dirty="0"/>
              <a:t> </a:t>
            </a:r>
            <a:r>
              <a:rPr lang="de-DE" dirty="0" err="1"/>
              <a:t>compression</a:t>
            </a:r>
            <a:r>
              <a:rPr lang="de-DE" dirty="0"/>
              <a:t> </a:t>
            </a:r>
            <a:r>
              <a:rPr lang="de-DE" dirty="0" err="1"/>
              <a:t>stockings</a:t>
            </a:r>
            <a:endParaRPr lang="de-DE" dirty="0"/>
          </a:p>
          <a:p>
            <a:r>
              <a:rPr lang="de-DE" dirty="0"/>
              <a:t>Materials and </a:t>
            </a:r>
            <a:r>
              <a:rPr lang="de-DE" dirty="0" err="1"/>
              <a:t>pressure</a:t>
            </a:r>
            <a:r>
              <a:rPr lang="de-DE" dirty="0"/>
              <a:t> </a:t>
            </a:r>
            <a:r>
              <a:rPr lang="de-DE" dirty="0" err="1"/>
              <a:t>curves</a:t>
            </a:r>
            <a:r>
              <a:rPr lang="de-DE" dirty="0"/>
              <a:t> </a:t>
            </a:r>
            <a:r>
              <a:rPr lang="de-DE" dirty="0" err="1"/>
              <a:t>are</a:t>
            </a:r>
            <a:r>
              <a:rPr lang="de-DE" dirty="0"/>
              <a:t> different and not </a:t>
            </a:r>
            <a:r>
              <a:rPr lang="de-DE" dirty="0" err="1"/>
              <a:t>standardized</a:t>
            </a:r>
            <a:endParaRPr lang="de-DE" dirty="0"/>
          </a:p>
          <a:p>
            <a:r>
              <a:rPr lang="de-DE" dirty="0" err="1"/>
              <a:t>There</a:t>
            </a:r>
            <a:r>
              <a:rPr lang="de-DE" dirty="0"/>
              <a:t> </a:t>
            </a:r>
            <a:r>
              <a:rPr lang="de-DE" dirty="0" err="1"/>
              <a:t>is</a:t>
            </a:r>
            <a:r>
              <a:rPr lang="de-DE" dirty="0"/>
              <a:t> </a:t>
            </a:r>
            <a:r>
              <a:rPr lang="de-DE" dirty="0" err="1"/>
              <a:t>no</a:t>
            </a:r>
            <a:r>
              <a:rPr lang="de-DE" dirty="0"/>
              <a:t> </a:t>
            </a:r>
            <a:r>
              <a:rPr lang="de-DE" dirty="0" err="1"/>
              <a:t>effect</a:t>
            </a:r>
            <a:r>
              <a:rPr lang="de-DE" dirty="0"/>
              <a:t> on </a:t>
            </a:r>
            <a:r>
              <a:rPr lang="de-DE" dirty="0" err="1"/>
              <a:t>venous</a:t>
            </a:r>
            <a:r>
              <a:rPr lang="de-DE" dirty="0"/>
              <a:t> </a:t>
            </a:r>
            <a:r>
              <a:rPr lang="de-DE" dirty="0" err="1"/>
              <a:t>hemodynamics</a:t>
            </a:r>
            <a:endParaRPr lang="de-DE" dirty="0"/>
          </a:p>
          <a:p>
            <a:r>
              <a:rPr lang="de-DE" dirty="0" err="1">
                <a:solidFill>
                  <a:schemeClr val="accent1"/>
                </a:solidFill>
              </a:rPr>
              <a:t>Effects</a:t>
            </a:r>
            <a:r>
              <a:rPr lang="de-DE" dirty="0">
                <a:solidFill>
                  <a:schemeClr val="accent1"/>
                </a:solidFill>
              </a:rPr>
              <a:t> </a:t>
            </a:r>
            <a:r>
              <a:rPr lang="de-DE" dirty="0" err="1">
                <a:solidFill>
                  <a:schemeClr val="accent1"/>
                </a:solidFill>
              </a:rPr>
              <a:t>of</a:t>
            </a:r>
            <a:r>
              <a:rPr lang="de-DE" dirty="0">
                <a:solidFill>
                  <a:schemeClr val="accent1"/>
                </a:solidFill>
              </a:rPr>
              <a:t> </a:t>
            </a:r>
            <a:r>
              <a:rPr lang="de-DE" dirty="0" err="1">
                <a:solidFill>
                  <a:schemeClr val="accent1"/>
                </a:solidFill>
              </a:rPr>
              <a:t>compression</a:t>
            </a:r>
            <a:r>
              <a:rPr lang="de-DE" dirty="0">
                <a:solidFill>
                  <a:schemeClr val="accent1"/>
                </a:solidFill>
              </a:rPr>
              <a:t> </a:t>
            </a:r>
            <a:r>
              <a:rPr lang="de-DE" dirty="0" err="1">
                <a:solidFill>
                  <a:schemeClr val="accent1"/>
                </a:solidFill>
              </a:rPr>
              <a:t>during</a:t>
            </a:r>
            <a:r>
              <a:rPr lang="de-DE" dirty="0">
                <a:solidFill>
                  <a:schemeClr val="accent1"/>
                </a:solidFill>
              </a:rPr>
              <a:t> </a:t>
            </a:r>
            <a:r>
              <a:rPr lang="de-DE" dirty="0" err="1">
                <a:solidFill>
                  <a:schemeClr val="accent1"/>
                </a:solidFill>
              </a:rPr>
              <a:t>performance</a:t>
            </a:r>
            <a:r>
              <a:rPr lang="de-DE" dirty="0">
                <a:solidFill>
                  <a:schemeClr val="accent1"/>
                </a:solidFill>
              </a:rPr>
              <a:t> </a:t>
            </a:r>
            <a:r>
              <a:rPr lang="de-DE" dirty="0" err="1">
                <a:solidFill>
                  <a:schemeClr val="accent1"/>
                </a:solidFill>
              </a:rPr>
              <a:t>are</a:t>
            </a:r>
            <a:r>
              <a:rPr lang="de-DE" dirty="0">
                <a:solidFill>
                  <a:schemeClr val="accent1"/>
                </a:solidFill>
              </a:rPr>
              <a:t> </a:t>
            </a:r>
            <a:r>
              <a:rPr lang="de-DE" dirty="0" err="1">
                <a:solidFill>
                  <a:schemeClr val="accent1"/>
                </a:solidFill>
              </a:rPr>
              <a:t>missing</a:t>
            </a:r>
            <a:r>
              <a:rPr lang="de-DE" dirty="0">
                <a:solidFill>
                  <a:schemeClr val="accent1"/>
                </a:solidFill>
              </a:rPr>
              <a:t>,  </a:t>
            </a:r>
            <a:r>
              <a:rPr lang="de-DE" dirty="0" err="1">
                <a:solidFill>
                  <a:schemeClr val="accent1"/>
                </a:solidFill>
              </a:rPr>
              <a:t>small</a:t>
            </a:r>
            <a:r>
              <a:rPr lang="de-DE" dirty="0">
                <a:solidFill>
                  <a:schemeClr val="accent1"/>
                </a:solidFill>
              </a:rPr>
              <a:t> </a:t>
            </a:r>
            <a:r>
              <a:rPr lang="de-DE" dirty="0" err="1">
                <a:solidFill>
                  <a:schemeClr val="accent1"/>
                </a:solidFill>
              </a:rPr>
              <a:t>or</a:t>
            </a:r>
            <a:r>
              <a:rPr lang="de-DE" dirty="0">
                <a:solidFill>
                  <a:schemeClr val="accent1"/>
                </a:solidFill>
              </a:rPr>
              <a:t> </a:t>
            </a:r>
            <a:r>
              <a:rPr lang="de-DE" dirty="0" err="1">
                <a:solidFill>
                  <a:schemeClr val="accent1"/>
                </a:solidFill>
              </a:rPr>
              <a:t>questionable</a:t>
            </a:r>
            <a:endParaRPr lang="de-DE" dirty="0">
              <a:solidFill>
                <a:schemeClr val="accent1"/>
              </a:solidFill>
            </a:endParaRPr>
          </a:p>
          <a:p>
            <a:r>
              <a:rPr lang="de-DE" dirty="0"/>
              <a:t>In </a:t>
            </a:r>
            <a:r>
              <a:rPr lang="de-DE" dirty="0" err="1"/>
              <a:t>the</a:t>
            </a:r>
            <a:r>
              <a:rPr lang="de-DE" dirty="0"/>
              <a:t> </a:t>
            </a:r>
            <a:r>
              <a:rPr lang="de-DE" dirty="0" err="1"/>
              <a:t>recovery</a:t>
            </a:r>
            <a:r>
              <a:rPr lang="de-DE" dirty="0"/>
              <a:t> </a:t>
            </a:r>
            <a:r>
              <a:rPr lang="de-DE" dirty="0" err="1"/>
              <a:t>phase</a:t>
            </a:r>
            <a:r>
              <a:rPr lang="de-DE" dirty="0"/>
              <a:t> </a:t>
            </a:r>
            <a:r>
              <a:rPr lang="de-DE" dirty="0" err="1"/>
              <a:t>there</a:t>
            </a:r>
            <a:r>
              <a:rPr lang="de-DE" dirty="0"/>
              <a:t> </a:t>
            </a:r>
            <a:r>
              <a:rPr lang="de-DE" dirty="0" err="1"/>
              <a:t>is</a:t>
            </a:r>
            <a:r>
              <a:rPr lang="de-DE" dirty="0"/>
              <a:t> a </a:t>
            </a:r>
            <a:r>
              <a:rPr lang="de-DE" dirty="0" err="1"/>
              <a:t>small</a:t>
            </a:r>
            <a:r>
              <a:rPr lang="de-DE"/>
              <a:t> benefit</a:t>
            </a:r>
            <a:r>
              <a:rPr lang="de-DE" dirty="0"/>
              <a:t> </a:t>
            </a:r>
            <a:r>
              <a:rPr lang="de-DE" dirty="0" err="1"/>
              <a:t>for</a:t>
            </a:r>
            <a:r>
              <a:rPr lang="de-DE" dirty="0"/>
              <a:t> </a:t>
            </a:r>
            <a:r>
              <a:rPr lang="de-DE" dirty="0" err="1"/>
              <a:t>faster</a:t>
            </a:r>
            <a:r>
              <a:rPr lang="de-DE" dirty="0"/>
              <a:t> </a:t>
            </a:r>
            <a:r>
              <a:rPr lang="de-DE" dirty="0" err="1"/>
              <a:t>recovery</a:t>
            </a:r>
            <a:r>
              <a:rPr lang="de-DE" dirty="0"/>
              <a:t> after </a:t>
            </a:r>
            <a:r>
              <a:rPr lang="de-DE" dirty="0" err="1"/>
              <a:t>performance</a:t>
            </a:r>
            <a:endParaRPr lang="de-DE" dirty="0"/>
          </a:p>
          <a:p>
            <a:r>
              <a:rPr lang="de-DE" dirty="0" err="1">
                <a:solidFill>
                  <a:schemeClr val="accent1"/>
                </a:solidFill>
              </a:rPr>
              <a:t>Consequently</a:t>
            </a:r>
            <a:r>
              <a:rPr lang="de-DE" dirty="0">
                <a:solidFill>
                  <a:schemeClr val="accent1"/>
                </a:solidFill>
              </a:rPr>
              <a:t> </a:t>
            </a:r>
            <a:r>
              <a:rPr lang="de-DE" dirty="0" err="1">
                <a:solidFill>
                  <a:schemeClr val="accent1"/>
                </a:solidFill>
              </a:rPr>
              <a:t>those</a:t>
            </a:r>
            <a:r>
              <a:rPr lang="de-DE" dirty="0">
                <a:solidFill>
                  <a:schemeClr val="accent1"/>
                </a:solidFill>
              </a:rPr>
              <a:t> </a:t>
            </a:r>
            <a:r>
              <a:rPr lang="de-DE" dirty="0" err="1">
                <a:solidFill>
                  <a:schemeClr val="accent1"/>
                </a:solidFill>
              </a:rPr>
              <a:t>garments</a:t>
            </a:r>
            <a:r>
              <a:rPr lang="de-DE" dirty="0">
                <a:solidFill>
                  <a:schemeClr val="accent1"/>
                </a:solidFill>
              </a:rPr>
              <a:t> </a:t>
            </a:r>
            <a:r>
              <a:rPr lang="de-DE" dirty="0" err="1">
                <a:solidFill>
                  <a:schemeClr val="accent1"/>
                </a:solidFill>
              </a:rPr>
              <a:t>could</a:t>
            </a:r>
            <a:r>
              <a:rPr lang="de-DE" dirty="0">
                <a:solidFill>
                  <a:schemeClr val="accent1"/>
                </a:solidFill>
              </a:rPr>
              <a:t> </a:t>
            </a:r>
            <a:r>
              <a:rPr lang="de-DE" dirty="0" err="1">
                <a:solidFill>
                  <a:schemeClr val="accent1"/>
                </a:solidFill>
              </a:rPr>
              <a:t>be</a:t>
            </a:r>
            <a:r>
              <a:rPr lang="de-DE" dirty="0">
                <a:solidFill>
                  <a:schemeClr val="accent1"/>
                </a:solidFill>
              </a:rPr>
              <a:t> </a:t>
            </a:r>
            <a:r>
              <a:rPr lang="de-DE" dirty="0" err="1">
                <a:solidFill>
                  <a:schemeClr val="accent1"/>
                </a:solidFill>
              </a:rPr>
              <a:t>renamed</a:t>
            </a:r>
            <a:r>
              <a:rPr lang="de-DE" dirty="0">
                <a:solidFill>
                  <a:schemeClr val="accent1"/>
                </a:solidFill>
              </a:rPr>
              <a:t>:</a:t>
            </a:r>
          </a:p>
          <a:p>
            <a:pPr marL="0" indent="0" algn="ctr">
              <a:buNone/>
            </a:pPr>
            <a:r>
              <a:rPr lang="de-DE" dirty="0">
                <a:solidFill>
                  <a:schemeClr val="accent1"/>
                </a:solidFill>
              </a:rPr>
              <a:t>- Recovery </a:t>
            </a:r>
            <a:r>
              <a:rPr lang="de-DE" dirty="0" err="1">
                <a:solidFill>
                  <a:schemeClr val="accent1"/>
                </a:solidFill>
              </a:rPr>
              <a:t>stockings</a:t>
            </a:r>
            <a:r>
              <a:rPr lang="de-DE" dirty="0">
                <a:solidFill>
                  <a:schemeClr val="accent1"/>
                </a:solidFill>
              </a:rPr>
              <a:t> -</a:t>
            </a:r>
          </a:p>
          <a:p>
            <a:endParaRPr lang="de-DE" dirty="0"/>
          </a:p>
        </p:txBody>
      </p:sp>
    </p:spTree>
    <p:extLst>
      <p:ext uri="{BB962C8B-B14F-4D97-AF65-F5344CB8AC3E}">
        <p14:creationId xmlns:p14="http://schemas.microsoft.com/office/powerpoint/2010/main" val="267423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b="1" dirty="0">
                <a:solidFill>
                  <a:schemeClr val="accent1"/>
                </a:solidFill>
              </a:rPr>
              <a:t>Sport </a:t>
            </a:r>
            <a:r>
              <a:rPr lang="de-DE" sz="3600" b="1" dirty="0" err="1">
                <a:solidFill>
                  <a:schemeClr val="accent1"/>
                </a:solidFill>
              </a:rPr>
              <a:t>compression</a:t>
            </a:r>
            <a:endParaRPr lang="de-DE" sz="3600" b="1" dirty="0">
              <a:solidFill>
                <a:schemeClr val="accent1"/>
              </a:solidFill>
            </a:endParaRPr>
          </a:p>
        </p:txBody>
      </p:sp>
      <p:sp>
        <p:nvSpPr>
          <p:cNvPr id="3" name="Textplatzhalter 2">
            <a:extLst>
              <a:ext uri="{FF2B5EF4-FFF2-40B4-BE49-F238E27FC236}">
                <a16:creationId xmlns:a16="http://schemas.microsoft.com/office/drawing/2014/main" id="{A630CA20-6BE0-2CCE-3736-E7F51F547A0C}"/>
              </a:ext>
            </a:extLst>
          </p:cNvPr>
          <p:cNvSpPr>
            <a:spLocks noGrp="1"/>
          </p:cNvSpPr>
          <p:nvPr>
            <p:ph type="body" idx="1"/>
          </p:nvPr>
        </p:nvSpPr>
        <p:spPr>
          <a:xfrm>
            <a:off x="836612" y="1332549"/>
            <a:ext cx="5157787" cy="525589"/>
          </a:xfrm>
        </p:spPr>
        <p:txBody>
          <a:bodyPr/>
          <a:lstStyle/>
          <a:p>
            <a:r>
              <a:rPr lang="de-DE" dirty="0" err="1"/>
              <a:t>compression</a:t>
            </a:r>
            <a:r>
              <a:rPr lang="de-DE" dirty="0"/>
              <a:t> in </a:t>
            </a:r>
            <a:r>
              <a:rPr lang="de-DE" dirty="0" err="1"/>
              <a:t>sports</a:t>
            </a:r>
            <a:endParaRPr lang="de-DE" dirty="0"/>
          </a:p>
        </p:txBody>
      </p:sp>
      <p:sp>
        <p:nvSpPr>
          <p:cNvPr id="4" name="Inhaltsplatzhalter 3"/>
          <p:cNvSpPr>
            <a:spLocks noGrp="1"/>
          </p:cNvSpPr>
          <p:nvPr>
            <p:ph sz="half" idx="2"/>
          </p:nvPr>
        </p:nvSpPr>
        <p:spPr>
          <a:xfrm>
            <a:off x="839788" y="1987296"/>
            <a:ext cx="5157787" cy="4202367"/>
          </a:xfrm>
        </p:spPr>
        <p:txBody>
          <a:bodyPr>
            <a:normAutofit fontScale="70000" lnSpcReduction="20000"/>
          </a:bodyPr>
          <a:lstStyle/>
          <a:p>
            <a:r>
              <a:rPr lang="de-DE" sz="2900" dirty="0" err="1"/>
              <a:t>Indicated</a:t>
            </a:r>
            <a:r>
              <a:rPr lang="de-DE" sz="2900" dirty="0"/>
              <a:t> </a:t>
            </a:r>
            <a:r>
              <a:rPr lang="de-DE" sz="2900" dirty="0" err="1"/>
              <a:t>for</a:t>
            </a:r>
            <a:r>
              <a:rPr lang="de-DE" sz="2900" dirty="0"/>
              <a:t> </a:t>
            </a:r>
          </a:p>
          <a:p>
            <a:pPr lvl="1"/>
            <a:r>
              <a:rPr lang="de-DE" sz="2200" dirty="0" err="1"/>
              <a:t>improvement</a:t>
            </a:r>
            <a:r>
              <a:rPr lang="de-DE" sz="2200" dirty="0"/>
              <a:t> </a:t>
            </a:r>
            <a:r>
              <a:rPr lang="de-DE" sz="2200" dirty="0" err="1"/>
              <a:t>of</a:t>
            </a:r>
            <a:r>
              <a:rPr lang="de-DE" sz="2200" dirty="0"/>
              <a:t> </a:t>
            </a:r>
            <a:r>
              <a:rPr lang="de-DE" sz="2200" dirty="0" err="1"/>
              <a:t>performance</a:t>
            </a:r>
            <a:endParaRPr lang="de-DE" sz="2200" dirty="0"/>
          </a:p>
          <a:p>
            <a:pPr lvl="1"/>
            <a:r>
              <a:rPr lang="de-DE" sz="2200" dirty="0" err="1"/>
              <a:t>Faster</a:t>
            </a:r>
            <a:r>
              <a:rPr lang="de-DE" sz="2200" dirty="0"/>
              <a:t> </a:t>
            </a:r>
            <a:r>
              <a:rPr lang="de-DE" sz="2200" dirty="0" err="1"/>
              <a:t>recovery</a:t>
            </a:r>
            <a:r>
              <a:rPr lang="de-DE" sz="2200" dirty="0"/>
              <a:t> after </a:t>
            </a:r>
            <a:r>
              <a:rPr lang="de-DE" sz="2200" dirty="0" err="1"/>
              <a:t>performance</a:t>
            </a:r>
            <a:endParaRPr lang="de-DE" sz="2200" dirty="0"/>
          </a:p>
          <a:p>
            <a:pPr lvl="1"/>
            <a:r>
              <a:rPr lang="de-DE" sz="2200" dirty="0" err="1"/>
              <a:t>Improved</a:t>
            </a:r>
            <a:r>
              <a:rPr lang="de-DE" sz="2200" dirty="0"/>
              <a:t> </a:t>
            </a:r>
            <a:r>
              <a:rPr lang="de-DE" sz="2200" dirty="0" err="1"/>
              <a:t>proprioreception</a:t>
            </a:r>
            <a:endParaRPr lang="de-DE" sz="2200" dirty="0"/>
          </a:p>
          <a:p>
            <a:r>
              <a:rPr lang="de-DE" sz="2900" dirty="0"/>
              <a:t>Standardisation</a:t>
            </a:r>
          </a:p>
          <a:p>
            <a:pPr lvl="1"/>
            <a:r>
              <a:rPr lang="de-DE" sz="2200" dirty="0" err="1"/>
              <a:t>no</a:t>
            </a:r>
            <a:endParaRPr lang="de-DE" sz="2200" dirty="0"/>
          </a:p>
          <a:p>
            <a:r>
              <a:rPr lang="de-DE" sz="2900" dirty="0" err="1"/>
              <a:t>Pressure</a:t>
            </a:r>
            <a:r>
              <a:rPr lang="de-DE" sz="2900" dirty="0"/>
              <a:t> </a:t>
            </a:r>
            <a:r>
              <a:rPr lang="de-DE" sz="2900" dirty="0" err="1"/>
              <a:t>profile</a:t>
            </a:r>
            <a:endParaRPr lang="de-DE" sz="2900" dirty="0"/>
          </a:p>
          <a:p>
            <a:pPr lvl="1"/>
            <a:r>
              <a:rPr lang="de-DE" sz="2200" dirty="0"/>
              <a:t>degressive</a:t>
            </a:r>
          </a:p>
          <a:p>
            <a:pPr lvl="1"/>
            <a:r>
              <a:rPr lang="de-DE" sz="2200" dirty="0"/>
              <a:t>Progressive</a:t>
            </a:r>
          </a:p>
          <a:p>
            <a:r>
              <a:rPr lang="de-DE" sz="2900" dirty="0"/>
              <a:t>Foot</a:t>
            </a:r>
          </a:p>
          <a:p>
            <a:pPr lvl="1"/>
            <a:r>
              <a:rPr lang="de-DE" sz="2200" dirty="0" err="1"/>
              <a:t>with</a:t>
            </a:r>
            <a:r>
              <a:rPr lang="de-DE" sz="2200" dirty="0"/>
              <a:t> </a:t>
            </a:r>
            <a:r>
              <a:rPr lang="de-DE" sz="2200" dirty="0" err="1"/>
              <a:t>or</a:t>
            </a:r>
            <a:r>
              <a:rPr lang="de-DE" sz="2200" dirty="0"/>
              <a:t> </a:t>
            </a:r>
            <a:r>
              <a:rPr lang="de-DE" sz="2200" dirty="0" err="1"/>
              <a:t>without</a:t>
            </a:r>
            <a:r>
              <a:rPr lang="de-DE" sz="2200" dirty="0"/>
              <a:t> </a:t>
            </a:r>
            <a:r>
              <a:rPr lang="de-DE" sz="2200" dirty="0" err="1"/>
              <a:t>foot</a:t>
            </a:r>
            <a:endParaRPr lang="de-DE" sz="2200" dirty="0"/>
          </a:p>
          <a:p>
            <a:r>
              <a:rPr lang="de-DE" sz="2900" dirty="0" err="1"/>
              <a:t>Production</a:t>
            </a:r>
            <a:endParaRPr lang="de-DE" sz="2900" dirty="0"/>
          </a:p>
          <a:p>
            <a:pPr lvl="1"/>
            <a:r>
              <a:rPr lang="de-DE" sz="2200" dirty="0"/>
              <a:t>Round </a:t>
            </a:r>
            <a:r>
              <a:rPr lang="de-DE" sz="2200" dirty="0" err="1"/>
              <a:t>knitted</a:t>
            </a:r>
            <a:endParaRPr lang="de-DE" sz="2200" dirty="0"/>
          </a:p>
          <a:p>
            <a:pPr lvl="1"/>
            <a:r>
              <a:rPr lang="de-DE" sz="2200" dirty="0" err="1"/>
              <a:t>Woven</a:t>
            </a:r>
            <a:endParaRPr lang="de-DE" sz="2200" dirty="0"/>
          </a:p>
          <a:p>
            <a:pPr lvl="1"/>
            <a:r>
              <a:rPr lang="de-DE" sz="2200" dirty="0" err="1"/>
              <a:t>combined</a:t>
            </a:r>
            <a:endParaRPr lang="de-DE" sz="2200" dirty="0"/>
          </a:p>
          <a:p>
            <a:endParaRPr lang="de-DE" sz="2400" dirty="0"/>
          </a:p>
        </p:txBody>
      </p:sp>
      <p:sp>
        <p:nvSpPr>
          <p:cNvPr id="6" name="Textplatzhalter 5">
            <a:extLst>
              <a:ext uri="{FF2B5EF4-FFF2-40B4-BE49-F238E27FC236}">
                <a16:creationId xmlns:a16="http://schemas.microsoft.com/office/drawing/2014/main" id="{488B576F-AA48-1E5C-4356-8AECA8815847}"/>
              </a:ext>
            </a:extLst>
          </p:cNvPr>
          <p:cNvSpPr>
            <a:spLocks noGrp="1"/>
          </p:cNvSpPr>
          <p:nvPr>
            <p:ph type="body" sz="quarter" idx="3"/>
          </p:nvPr>
        </p:nvSpPr>
        <p:spPr>
          <a:xfrm>
            <a:off x="6172200" y="1342074"/>
            <a:ext cx="5183188" cy="525589"/>
          </a:xfrm>
        </p:spPr>
        <p:txBody>
          <a:bodyPr/>
          <a:lstStyle/>
          <a:p>
            <a:r>
              <a:rPr lang="de-DE" dirty="0" err="1"/>
              <a:t>compression</a:t>
            </a:r>
            <a:r>
              <a:rPr lang="de-DE" dirty="0"/>
              <a:t> in </a:t>
            </a:r>
            <a:r>
              <a:rPr lang="de-DE" dirty="0" err="1"/>
              <a:t>phlebology</a:t>
            </a:r>
            <a:endParaRPr lang="de-DE" dirty="0"/>
          </a:p>
        </p:txBody>
      </p:sp>
      <p:sp>
        <p:nvSpPr>
          <p:cNvPr id="5" name="Inhaltsplatzhalter 4"/>
          <p:cNvSpPr>
            <a:spLocks noGrp="1"/>
          </p:cNvSpPr>
          <p:nvPr>
            <p:ph sz="quarter" idx="4"/>
          </p:nvPr>
        </p:nvSpPr>
        <p:spPr>
          <a:xfrm>
            <a:off x="6172200" y="1987296"/>
            <a:ext cx="5183188" cy="4202367"/>
          </a:xfrm>
        </p:spPr>
        <p:txBody>
          <a:bodyPr>
            <a:normAutofit fontScale="70000" lnSpcReduction="20000"/>
          </a:bodyPr>
          <a:lstStyle/>
          <a:p>
            <a:r>
              <a:rPr lang="de-DE" sz="2900" dirty="0" err="1"/>
              <a:t>Indicated</a:t>
            </a:r>
            <a:r>
              <a:rPr lang="de-DE" sz="2900" dirty="0"/>
              <a:t> </a:t>
            </a:r>
            <a:r>
              <a:rPr lang="de-DE" sz="2900" dirty="0" err="1"/>
              <a:t>for</a:t>
            </a:r>
            <a:r>
              <a:rPr lang="de-DE" sz="2900" dirty="0"/>
              <a:t> </a:t>
            </a:r>
          </a:p>
          <a:p>
            <a:pPr lvl="1"/>
            <a:r>
              <a:rPr lang="de-DE" sz="2300" dirty="0" err="1"/>
              <a:t>improvement</a:t>
            </a:r>
            <a:r>
              <a:rPr lang="de-DE" sz="2300" dirty="0"/>
              <a:t> </a:t>
            </a:r>
            <a:r>
              <a:rPr lang="de-DE" sz="2300" dirty="0" err="1"/>
              <a:t>or</a:t>
            </a:r>
            <a:r>
              <a:rPr lang="de-DE" sz="2300" dirty="0"/>
              <a:t> </a:t>
            </a:r>
            <a:r>
              <a:rPr lang="de-DE" sz="2300" dirty="0" err="1"/>
              <a:t>prophylaxis</a:t>
            </a:r>
            <a:endParaRPr lang="de-DE" sz="2300" dirty="0"/>
          </a:p>
          <a:p>
            <a:pPr lvl="2"/>
            <a:r>
              <a:rPr lang="de-DE" sz="1600" dirty="0" err="1"/>
              <a:t>of</a:t>
            </a:r>
            <a:r>
              <a:rPr lang="de-DE" sz="1600" dirty="0"/>
              <a:t> </a:t>
            </a:r>
            <a:r>
              <a:rPr lang="de-DE" sz="1600" dirty="0" err="1"/>
              <a:t>venous</a:t>
            </a:r>
            <a:r>
              <a:rPr lang="de-DE" sz="1600" dirty="0"/>
              <a:t> </a:t>
            </a:r>
            <a:r>
              <a:rPr lang="de-DE" sz="1600" dirty="0" err="1"/>
              <a:t>symptoms</a:t>
            </a:r>
            <a:endParaRPr lang="de-DE" sz="1600" dirty="0"/>
          </a:p>
          <a:p>
            <a:pPr lvl="2"/>
            <a:r>
              <a:rPr lang="de-DE" sz="1600" dirty="0" err="1"/>
              <a:t>of</a:t>
            </a:r>
            <a:r>
              <a:rPr lang="de-DE" sz="1600" dirty="0"/>
              <a:t> </a:t>
            </a:r>
            <a:r>
              <a:rPr lang="de-DE" sz="1600" dirty="0" err="1"/>
              <a:t>venous</a:t>
            </a:r>
            <a:r>
              <a:rPr lang="de-DE" sz="1600" dirty="0"/>
              <a:t> </a:t>
            </a:r>
            <a:r>
              <a:rPr lang="de-DE" sz="1600" dirty="0" err="1"/>
              <a:t>signs</a:t>
            </a:r>
            <a:endParaRPr lang="de-DE" sz="1600" dirty="0"/>
          </a:p>
          <a:p>
            <a:r>
              <a:rPr lang="de-DE" sz="2900" dirty="0"/>
              <a:t>Standardisation</a:t>
            </a:r>
          </a:p>
          <a:p>
            <a:pPr lvl="1"/>
            <a:r>
              <a:rPr lang="de-DE" sz="2300" dirty="0"/>
              <a:t>Yes</a:t>
            </a:r>
          </a:p>
          <a:p>
            <a:r>
              <a:rPr lang="de-DE" sz="2900" dirty="0" err="1"/>
              <a:t>Pressure</a:t>
            </a:r>
            <a:r>
              <a:rPr lang="de-DE" sz="2900" dirty="0"/>
              <a:t> </a:t>
            </a:r>
            <a:r>
              <a:rPr lang="de-DE" sz="2900" dirty="0" err="1"/>
              <a:t>profile</a:t>
            </a:r>
            <a:endParaRPr lang="de-DE" sz="2900" dirty="0"/>
          </a:p>
          <a:p>
            <a:pPr lvl="1"/>
            <a:r>
              <a:rPr lang="de-DE" sz="2300" dirty="0"/>
              <a:t>degressive</a:t>
            </a:r>
          </a:p>
          <a:p>
            <a:r>
              <a:rPr lang="de-DE" sz="2900" dirty="0"/>
              <a:t>Foot</a:t>
            </a:r>
          </a:p>
          <a:p>
            <a:pPr lvl="1"/>
            <a:r>
              <a:rPr lang="de-DE" sz="2300" dirty="0" err="1"/>
              <a:t>with</a:t>
            </a:r>
            <a:r>
              <a:rPr lang="de-DE" sz="2300" dirty="0"/>
              <a:t> </a:t>
            </a:r>
            <a:r>
              <a:rPr lang="de-DE" sz="2300" dirty="0" err="1"/>
              <a:t>foot</a:t>
            </a:r>
            <a:endParaRPr lang="de-DE" sz="2300" dirty="0"/>
          </a:p>
          <a:p>
            <a:r>
              <a:rPr lang="de-DE" sz="2900" dirty="0" err="1"/>
              <a:t>Production</a:t>
            </a:r>
            <a:endParaRPr lang="de-DE" sz="2900" dirty="0"/>
          </a:p>
          <a:p>
            <a:pPr lvl="1"/>
            <a:r>
              <a:rPr lang="de-DE" sz="2300" dirty="0"/>
              <a:t>Round </a:t>
            </a:r>
            <a:r>
              <a:rPr lang="de-DE" sz="2300" dirty="0" err="1"/>
              <a:t>knitted</a:t>
            </a:r>
            <a:endParaRPr lang="de-DE" sz="2300" dirty="0"/>
          </a:p>
          <a:p>
            <a:pPr lvl="1"/>
            <a:r>
              <a:rPr lang="de-DE" sz="2300" dirty="0"/>
              <a:t>Flat </a:t>
            </a:r>
            <a:r>
              <a:rPr lang="de-DE" sz="2300" dirty="0" err="1"/>
              <a:t>knitted</a:t>
            </a:r>
            <a:endParaRPr lang="de-DE" sz="2300" dirty="0"/>
          </a:p>
          <a:p>
            <a:pPr marL="0" indent="0">
              <a:buNone/>
            </a:pPr>
            <a:endParaRPr lang="de-DE" dirty="0"/>
          </a:p>
        </p:txBody>
      </p:sp>
    </p:spTree>
    <p:extLst>
      <p:ext uri="{BB962C8B-B14F-4D97-AF65-F5344CB8AC3E}">
        <p14:creationId xmlns:p14="http://schemas.microsoft.com/office/powerpoint/2010/main" val="229186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22" name="Rectangle 258"/>
          <p:cNvSpPr>
            <a:spLocks noGrp="1" noChangeArrowheads="1"/>
          </p:cNvSpPr>
          <p:nvPr>
            <p:ph type="title"/>
          </p:nvPr>
        </p:nvSpPr>
        <p:spPr/>
        <p:txBody>
          <a:bodyPr>
            <a:normAutofit fontScale="90000"/>
          </a:bodyPr>
          <a:lstStyle/>
          <a:p>
            <a:r>
              <a:rPr lang="de-DE" altLang="de-DE" sz="4000" b="1" dirty="0"/>
              <a:t>Different </a:t>
            </a:r>
            <a:r>
              <a:rPr lang="de-DE" altLang="de-DE" sz="4000" b="1" dirty="0" err="1"/>
              <a:t>classification</a:t>
            </a:r>
            <a:r>
              <a:rPr lang="de-DE" altLang="de-DE" sz="4000" b="1" dirty="0"/>
              <a:t> </a:t>
            </a:r>
            <a:r>
              <a:rPr lang="de-DE" altLang="de-DE" sz="4000" b="1" dirty="0" err="1"/>
              <a:t>systems</a:t>
            </a:r>
            <a:r>
              <a:rPr lang="de-DE" altLang="de-DE" sz="4000" b="1" dirty="0"/>
              <a:t> </a:t>
            </a:r>
            <a:r>
              <a:rPr lang="de-DE" altLang="de-DE" sz="4000" b="1" dirty="0" err="1"/>
              <a:t>for</a:t>
            </a:r>
            <a:r>
              <a:rPr lang="de-DE" altLang="de-DE" sz="4000" b="1" dirty="0"/>
              <a:t> </a:t>
            </a:r>
            <a:r>
              <a:rPr lang="de-DE" altLang="de-DE" sz="4000" b="1" dirty="0" err="1"/>
              <a:t>compression</a:t>
            </a:r>
            <a:r>
              <a:rPr lang="de-DE" altLang="de-DE" sz="4000" b="1" dirty="0"/>
              <a:t> </a:t>
            </a:r>
            <a:r>
              <a:rPr lang="de-DE" altLang="de-DE" sz="4000" b="1" dirty="0" err="1"/>
              <a:t>stockings</a:t>
            </a:r>
            <a:r>
              <a:rPr lang="de-DE" altLang="de-DE" sz="4000" b="1" dirty="0"/>
              <a:t> </a:t>
            </a:r>
            <a:r>
              <a:rPr lang="de-DE" altLang="de-DE" sz="2400" b="1" dirty="0"/>
              <a:t>(</a:t>
            </a:r>
            <a:r>
              <a:rPr lang="de-DE" altLang="de-DE" sz="2400" b="1" dirty="0" err="1"/>
              <a:t>from</a:t>
            </a:r>
            <a:r>
              <a:rPr lang="de-DE" altLang="de-DE" sz="2400" b="1" dirty="0"/>
              <a:t> Bergan)</a:t>
            </a:r>
          </a:p>
        </p:txBody>
      </p:sp>
      <p:graphicFrame>
        <p:nvGraphicFramePr>
          <p:cNvPr id="37285" name="Group 421"/>
          <p:cNvGraphicFramePr>
            <a:graphicFrameLocks noGrp="1"/>
          </p:cNvGraphicFramePr>
          <p:nvPr>
            <p:ph type="tbl" idx="1"/>
            <p:extLst>
              <p:ext uri="{D42A27DB-BD31-4B8C-83A1-F6EECF244321}">
                <p14:modId xmlns:p14="http://schemas.microsoft.com/office/powerpoint/2010/main" val="2995844223"/>
              </p:ext>
            </p:extLst>
          </p:nvPr>
        </p:nvGraphicFramePr>
        <p:xfrm>
          <a:off x="1719208" y="1752602"/>
          <a:ext cx="8640566" cy="4884504"/>
        </p:xfrm>
        <a:graphic>
          <a:graphicData uri="http://schemas.openxmlformats.org/drawingml/2006/table">
            <a:tbl>
              <a:tblPr/>
              <a:tblGrid>
                <a:gridCol w="1508360">
                  <a:extLst>
                    <a:ext uri="{9D8B030D-6E8A-4147-A177-3AD203B41FA5}">
                      <a16:colId xmlns:a16="http://schemas.microsoft.com/office/drawing/2014/main" val="20000"/>
                    </a:ext>
                  </a:extLst>
                </a:gridCol>
                <a:gridCol w="1438907">
                  <a:extLst>
                    <a:ext uri="{9D8B030D-6E8A-4147-A177-3AD203B41FA5}">
                      <a16:colId xmlns:a16="http://schemas.microsoft.com/office/drawing/2014/main" val="20001"/>
                    </a:ext>
                  </a:extLst>
                </a:gridCol>
                <a:gridCol w="1438907">
                  <a:extLst>
                    <a:ext uri="{9D8B030D-6E8A-4147-A177-3AD203B41FA5}">
                      <a16:colId xmlns:a16="http://schemas.microsoft.com/office/drawing/2014/main" val="20002"/>
                    </a:ext>
                  </a:extLst>
                </a:gridCol>
                <a:gridCol w="1403291">
                  <a:extLst>
                    <a:ext uri="{9D8B030D-6E8A-4147-A177-3AD203B41FA5}">
                      <a16:colId xmlns:a16="http://schemas.microsoft.com/office/drawing/2014/main" val="20003"/>
                    </a:ext>
                  </a:extLst>
                </a:gridCol>
                <a:gridCol w="1417537">
                  <a:extLst>
                    <a:ext uri="{9D8B030D-6E8A-4147-A177-3AD203B41FA5}">
                      <a16:colId xmlns:a16="http://schemas.microsoft.com/office/drawing/2014/main" val="20004"/>
                    </a:ext>
                  </a:extLst>
                </a:gridCol>
                <a:gridCol w="1433564">
                  <a:extLst>
                    <a:ext uri="{9D8B030D-6E8A-4147-A177-3AD203B41FA5}">
                      <a16:colId xmlns:a16="http://schemas.microsoft.com/office/drawing/2014/main" val="20005"/>
                    </a:ext>
                  </a:extLst>
                </a:gridCol>
              </a:tblGrid>
              <a:tr h="680288">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err="1">
                          <a:ln>
                            <a:noFill/>
                          </a:ln>
                          <a:solidFill>
                            <a:schemeClr val="tx1"/>
                          </a:solidFill>
                          <a:effectLst/>
                          <a:latin typeface="Times New Roman" pitchFamily="18" charset="0"/>
                          <a:cs typeface="Times New Roman" pitchFamily="18" charset="0"/>
                        </a:rPr>
                        <a:t>Compression</a:t>
                      </a: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 Class</a:t>
                      </a:r>
                      <a:endParaRPr kumimoji="0" lang="de-DE" altLang="de-DE"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EU (CEN)</a:t>
                      </a:r>
                      <a:r>
                        <a:rPr kumimoji="0" lang="en-GB" altLang="de-DE" sz="1600" b="1" i="0" u="none" strike="noStrike" cap="none" normalizeH="0" baseline="30000">
                          <a:ln>
                            <a:noFill/>
                          </a:ln>
                          <a:solidFill>
                            <a:schemeClr val="tx1"/>
                          </a:solidFill>
                          <a:effectLst/>
                          <a:latin typeface="Arial" pitchFamily="34" charset="0"/>
                          <a:ea typeface="Times New Roman" pitchFamily="18" charset="0"/>
                          <a:cs typeface="Arial" pitchFamily="34" charset="0"/>
                        </a:rPr>
                        <a:t> </a:t>
                      </a:r>
                      <a:endParaRPr kumimoji="0" lang="en-GB"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USA</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UK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(BS 6612)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France</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Germany</a:t>
                      </a:r>
                      <a:endParaRPr kumimoji="0" lang="de-DE" altLang="de-DE"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5693">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A</a:t>
                      </a:r>
                      <a:endParaRPr kumimoji="0" lang="de-DE" altLang="de-DE"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accent1"/>
                          </a:solidFill>
                          <a:effectLst/>
                          <a:latin typeface="Times New Roman" pitchFamily="18" charset="0"/>
                          <a:cs typeface="Times New Roman" pitchFamily="18" charset="0"/>
                        </a:rPr>
                        <a:t>10-14</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accent1"/>
                          </a:solidFill>
                          <a:effectLst/>
                          <a:latin typeface="Times New Roman" pitchFamily="18" charset="0"/>
                          <a:cs typeface="Times New Roman" pitchFamily="18" charset="0"/>
                        </a:rPr>
                        <a:t>(light)</a:t>
                      </a:r>
                      <a:endParaRPr kumimoji="0" lang="de-DE" altLang="de-DE" sz="1600" b="1" i="0" u="none" strike="noStrike" cap="none" normalizeH="0" baseline="0" dirty="0">
                        <a:ln>
                          <a:noFill/>
                        </a:ln>
                        <a:solidFill>
                          <a:schemeClr val="accent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0288">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I</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accent1"/>
                          </a:solidFill>
                          <a:effectLst/>
                          <a:latin typeface="Times New Roman" pitchFamily="18" charset="0"/>
                          <a:cs typeface="Times New Roman" pitchFamily="18" charset="0"/>
                        </a:rPr>
                        <a:t>15-21</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accent1"/>
                          </a:solidFill>
                          <a:effectLst/>
                          <a:latin typeface="Times New Roman" pitchFamily="18" charset="0"/>
                          <a:cs typeface="Times New Roman" pitchFamily="18" charset="0"/>
                        </a:rPr>
                        <a:t>(mild)</a:t>
                      </a:r>
                      <a:endParaRPr kumimoji="0" lang="de-DE" altLang="de-DE" sz="1600" b="1" i="0" u="none" strike="noStrike" cap="none" normalizeH="0" baseline="0" dirty="0">
                        <a:ln>
                          <a:noFill/>
                        </a:ln>
                        <a:solidFill>
                          <a:schemeClr val="accent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accent1"/>
                          </a:solidFill>
                          <a:effectLst/>
                          <a:latin typeface="Times New Roman" pitchFamily="18" charset="0"/>
                          <a:cs typeface="Times New Roman" pitchFamily="18" charset="0"/>
                        </a:rPr>
                        <a:t>15-20</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accent1"/>
                          </a:solidFill>
                          <a:effectLst/>
                          <a:latin typeface="Times New Roman" pitchFamily="18" charset="0"/>
                          <a:cs typeface="Times New Roman" pitchFamily="18" charset="0"/>
                        </a:rPr>
                        <a:t>(moderate)</a:t>
                      </a:r>
                      <a:endParaRPr kumimoji="0" lang="de-DE" altLang="de-DE" sz="1600" b="1" i="0" u="none" strike="noStrike" cap="none" normalizeH="0" baseline="0" dirty="0">
                        <a:ln>
                          <a:noFill/>
                        </a:ln>
                        <a:solidFill>
                          <a:schemeClr val="accent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accent1"/>
                          </a:solidFill>
                          <a:effectLst/>
                          <a:latin typeface="Times New Roman" pitchFamily="18" charset="0"/>
                          <a:cs typeface="Times New Roman" pitchFamily="18" charset="0"/>
                        </a:rPr>
                        <a:t>14-17</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accent1"/>
                          </a:solidFill>
                          <a:effectLst/>
                          <a:latin typeface="Times New Roman" pitchFamily="18" charset="0"/>
                          <a:cs typeface="Times New Roman" pitchFamily="18" charset="0"/>
                        </a:rPr>
                        <a:t>(light)</a:t>
                      </a:r>
                      <a:endParaRPr kumimoji="0" lang="de-DE" altLang="de-DE" sz="1600" b="1" i="0" u="none" strike="noStrike" cap="none" normalizeH="0" baseline="0" dirty="0">
                        <a:ln>
                          <a:noFill/>
                        </a:ln>
                        <a:solidFill>
                          <a:schemeClr val="accent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accent1"/>
                          </a:solidFill>
                          <a:effectLst/>
                          <a:latin typeface="Times New Roman" pitchFamily="18" charset="0"/>
                          <a:cs typeface="Times New Roman" pitchFamily="18" charset="0"/>
                        </a:rPr>
                        <a:t>10-15</a:t>
                      </a:r>
                      <a:endParaRPr kumimoji="0" lang="de-DE" altLang="de-DE" sz="1600" b="1" i="0" u="none" strike="noStrike" cap="none" normalizeH="0" baseline="0" dirty="0">
                        <a:ln>
                          <a:noFill/>
                        </a:ln>
                        <a:solidFill>
                          <a:schemeClr val="accent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accent1"/>
                          </a:solidFill>
                          <a:effectLst/>
                          <a:latin typeface="Times New Roman" pitchFamily="18" charset="0"/>
                          <a:cs typeface="Times New Roman" pitchFamily="18" charset="0"/>
                        </a:rPr>
                        <a:t>18-21</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accent1"/>
                          </a:solidFill>
                          <a:effectLst/>
                          <a:latin typeface="Times New Roman" pitchFamily="18" charset="0"/>
                          <a:cs typeface="Times New Roman" pitchFamily="18" charset="0"/>
                        </a:rPr>
                        <a:t>(light)</a:t>
                      </a:r>
                      <a:endParaRPr kumimoji="0" lang="de-DE" altLang="de-DE" sz="1600" b="1" i="0" u="none" strike="noStrike" cap="none" normalizeH="0" baseline="0" dirty="0">
                        <a:ln>
                          <a:noFill/>
                        </a:ln>
                        <a:solidFill>
                          <a:schemeClr val="accent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0288">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II</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23-32</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(moderate)</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20-30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(firm)</a:t>
                      </a:r>
                      <a:endParaRPr kumimoji="0" lang="de-DE" altLang="de-DE"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18-24</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(medium)</a:t>
                      </a:r>
                      <a:endParaRPr kumimoji="0" lang="de-DE" altLang="de-DE"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15-20</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23-32</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 (medium)</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0288">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III</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34-46</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(strong)</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30-40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(extra firm)</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25-35</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(strong)</a:t>
                      </a:r>
                      <a:endParaRPr kumimoji="0" lang="de-DE" altLang="de-DE"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20-36</a:t>
                      </a:r>
                      <a:endParaRPr kumimoji="0" lang="de-DE" altLang="de-DE"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34-46</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(strong)</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85693">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IV</a:t>
                      </a:r>
                      <a:endParaRPr kumimoji="0" lang="de-DE" altLang="de-DE"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&gt;49</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(very strong)</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Times New Roman" pitchFamily="18" charset="0"/>
                          <a:cs typeface="Times New Roman" pitchFamily="18" charset="0"/>
                        </a:rPr>
                        <a:t>40+</a:t>
                      </a: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&gt;36</a:t>
                      </a:r>
                      <a:endParaRPr kumimoji="0" lang="de-DE" altLang="de-DE"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&gt;49</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a:t>
                      </a:r>
                      <a:r>
                        <a:rPr kumimoji="0" lang="de-DE" altLang="de-DE" sz="1600" b="1" i="0" u="none" strike="noStrike" cap="none" normalizeH="0" baseline="0" dirty="0" err="1">
                          <a:ln>
                            <a:noFill/>
                          </a:ln>
                          <a:solidFill>
                            <a:schemeClr val="tx1"/>
                          </a:solidFill>
                          <a:effectLst/>
                          <a:latin typeface="Times New Roman" pitchFamily="18" charset="0"/>
                          <a:cs typeface="Times New Roman" pitchFamily="18" charset="0"/>
                        </a:rPr>
                        <a:t>very</a:t>
                      </a:r>
                      <a:r>
                        <a:rPr kumimoji="0" lang="de-DE" altLang="de-DE" sz="1600" b="1" i="0" u="none" strike="noStrike" cap="none" normalizeH="0" baseline="0" dirty="0">
                          <a:ln>
                            <a:noFill/>
                          </a:ln>
                          <a:solidFill>
                            <a:schemeClr val="tx1"/>
                          </a:solidFill>
                          <a:effectLst/>
                          <a:latin typeface="Times New Roman" pitchFamily="18" charset="0"/>
                          <a:cs typeface="Times New Roman" pitchFamily="18" charset="0"/>
                        </a:rPr>
                        <a:t> strong)</a:t>
                      </a:r>
                      <a:endParaRPr kumimoji="0" lang="de-DE" altLang="de-DE"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1966">
                <a:tc gridSpan="6">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fontAlgn="base">
                        <a:spcBef>
                          <a:spcPct val="20000"/>
                        </a:spcBef>
                        <a:spcAft>
                          <a:spcPct val="0"/>
                        </a:spcAft>
                        <a:defRPr>
                          <a:solidFill>
                            <a:schemeClr val="tx1"/>
                          </a:solidFill>
                          <a:latin typeface="Times New Roman" pitchFamily="18" charset="0"/>
                        </a:defRPr>
                      </a:lvl6pPr>
                      <a:lvl7pPr marL="2971800" indent="-228600" fontAlgn="base">
                        <a:spcBef>
                          <a:spcPct val="20000"/>
                        </a:spcBef>
                        <a:spcAft>
                          <a:spcPct val="0"/>
                        </a:spcAft>
                        <a:defRPr>
                          <a:solidFill>
                            <a:schemeClr val="tx1"/>
                          </a:solidFill>
                          <a:latin typeface="Times New Roman" pitchFamily="18" charset="0"/>
                        </a:defRPr>
                      </a:lvl7pPr>
                      <a:lvl8pPr marL="3429000" indent="-228600" fontAlgn="base">
                        <a:spcBef>
                          <a:spcPct val="20000"/>
                        </a:spcBef>
                        <a:spcAft>
                          <a:spcPct val="0"/>
                        </a:spcAft>
                        <a:defRPr>
                          <a:solidFill>
                            <a:schemeClr val="tx1"/>
                          </a:solidFill>
                          <a:latin typeface="Times New Roman" pitchFamily="18" charset="0"/>
                        </a:defRPr>
                      </a:lvl8pPr>
                      <a:lvl9pPr marL="3886200" indent="-228600" fontAlgn="base">
                        <a:spcBef>
                          <a:spcPct val="20000"/>
                        </a:spcBef>
                        <a:spcAft>
                          <a:spcPct val="0"/>
                        </a:spcAft>
                        <a:defRPr>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de-DE"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The values indicate the compression exerted by the hosiery at a hypothetical cylindrical ankle</a:t>
                      </a:r>
                      <a:endParaRPr kumimoji="0" lang="de-DE" altLang="de-DE" sz="1200" b="1"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1893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09800" y="260350"/>
            <a:ext cx="7772400" cy="1143000"/>
          </a:xfrm>
        </p:spPr>
        <p:txBody>
          <a:bodyPr/>
          <a:lstStyle/>
          <a:p>
            <a:r>
              <a:rPr lang="de-DE" altLang="de-DE" sz="3600" b="1"/>
              <a:t>Hosy-Method, Hohenstein Germany</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484314"/>
            <a:ext cx="4508500"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Text Box 4"/>
          <p:cNvSpPr txBox="1">
            <a:spLocks noChangeArrowheads="1"/>
          </p:cNvSpPr>
          <p:nvPr/>
        </p:nvSpPr>
        <p:spPr bwMode="auto">
          <a:xfrm>
            <a:off x="7104064" y="1628775"/>
            <a:ext cx="2879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a:p>
        </p:txBody>
      </p:sp>
      <p:sp>
        <p:nvSpPr>
          <p:cNvPr id="32773" name="Text Box 5"/>
          <p:cNvSpPr txBox="1">
            <a:spLocks noChangeArrowheads="1"/>
          </p:cNvSpPr>
          <p:nvPr/>
        </p:nvSpPr>
        <p:spPr bwMode="auto">
          <a:xfrm>
            <a:off x="6959600" y="1557338"/>
            <a:ext cx="3168650" cy="23637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FontTx/>
              <a:buChar char="•"/>
            </a:pPr>
            <a:r>
              <a:rPr lang="en-GB" altLang="de-DE" b="1">
                <a:solidFill>
                  <a:schemeClr val="tx2"/>
                </a:solidFill>
              </a:rPr>
              <a:t>Pressure profile of a MCS calculated from the force- extension diagram.</a:t>
            </a:r>
          </a:p>
          <a:p>
            <a:pPr algn="just">
              <a:spcBef>
                <a:spcPct val="20000"/>
              </a:spcBef>
              <a:buFontTx/>
              <a:buChar char="•"/>
            </a:pPr>
            <a:r>
              <a:rPr lang="en-GB" altLang="de-DE" b="1"/>
              <a:t>Curves of this kind allow the calculation of pressure tolerance and pressure gradients with respect to measurement deviations. </a:t>
            </a:r>
            <a:endParaRPr lang="de-DE" altLang="de-DE" b="1"/>
          </a:p>
        </p:txBody>
      </p:sp>
    </p:spTree>
    <p:extLst>
      <p:ext uri="{BB962C8B-B14F-4D97-AF65-F5344CB8AC3E}">
        <p14:creationId xmlns:p14="http://schemas.microsoft.com/office/powerpoint/2010/main" val="86168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165350" y="258234"/>
            <a:ext cx="8078904" cy="1495859"/>
          </a:xfrm>
        </p:spPr>
        <p:txBody>
          <a:bodyPr/>
          <a:lstStyle/>
          <a:p>
            <a:r>
              <a:rPr lang="de-DE" sz="4000" dirty="0">
                <a:latin typeface="Arial" panose="020B0604020202020204" pitchFamily="34" charset="0"/>
                <a:cs typeface="Arial" panose="020B0604020202020204" pitchFamily="34" charset="0"/>
              </a:rPr>
              <a:t>HOSY – Hohenstein System </a:t>
            </a:r>
          </a:p>
          <a:p>
            <a:endParaRPr lang="de-DE" sz="4267" dirty="0">
              <a:latin typeface="Arial" panose="020B0604020202020204" pitchFamily="34" charset="0"/>
              <a:cs typeface="Arial" panose="020B0604020202020204" pitchFamily="34" charset="0"/>
            </a:endParaRPr>
          </a:p>
        </p:txBody>
      </p:sp>
      <p:sp>
        <p:nvSpPr>
          <p:cNvPr id="4" name="Textplatzhalter 3"/>
          <p:cNvSpPr>
            <a:spLocks noGrp="1"/>
          </p:cNvSpPr>
          <p:nvPr>
            <p:ph type="body" sz="quarter" idx="12"/>
          </p:nvPr>
        </p:nvSpPr>
        <p:spPr>
          <a:xfrm>
            <a:off x="2165350" y="1121199"/>
            <a:ext cx="4599723" cy="461665"/>
          </a:xfrm>
        </p:spPr>
        <p:txBody>
          <a:bodyPr/>
          <a:lstStyle/>
          <a:p>
            <a:r>
              <a:rPr lang="de-DE" dirty="0">
                <a:latin typeface="Arial" panose="020B0604020202020204" pitchFamily="34" charset="0"/>
                <a:cs typeface="Arial" panose="020B0604020202020204" pitchFamily="34" charset="0"/>
              </a:rPr>
              <a:t>CEP RECOVERY PRO TIGHTS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552" y="1790066"/>
            <a:ext cx="3286125" cy="41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394"/>
          <a:stretch/>
        </p:blipFill>
        <p:spPr bwMode="auto">
          <a:xfrm>
            <a:off x="6532685" y="1210085"/>
            <a:ext cx="3436817" cy="489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68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1524000" y="340121"/>
            <a:ext cx="9144000" cy="748988"/>
          </a:xfrm>
        </p:spPr>
        <p:txBody>
          <a:bodyPr/>
          <a:lstStyle/>
          <a:p>
            <a:pPr algn="ctr"/>
            <a:r>
              <a:rPr lang="de-DE" sz="4267" dirty="0">
                <a:latin typeface="Arial" panose="020B0604020202020204" pitchFamily="34" charset="0"/>
                <a:cs typeface="Arial" panose="020B0604020202020204" pitchFamily="34" charset="0"/>
              </a:rPr>
              <a:t>CEP vs. Adidas</a:t>
            </a:r>
          </a:p>
        </p:txBody>
      </p:sp>
      <p:sp>
        <p:nvSpPr>
          <p:cNvPr id="4" name="Textplatzhalter 3"/>
          <p:cNvSpPr>
            <a:spLocks noGrp="1"/>
          </p:cNvSpPr>
          <p:nvPr>
            <p:ph type="body" sz="quarter" idx="12"/>
          </p:nvPr>
        </p:nvSpPr>
        <p:spPr>
          <a:xfrm>
            <a:off x="2153403" y="1009686"/>
            <a:ext cx="2644775" cy="400110"/>
          </a:xfrm>
        </p:spPr>
        <p:txBody>
          <a:bodyPr/>
          <a:lstStyle/>
          <a:p>
            <a:r>
              <a:rPr lang="de-DE" sz="2000" dirty="0" err="1"/>
              <a:t>Recovery</a:t>
            </a:r>
            <a:r>
              <a:rPr lang="de-DE" sz="2000" dirty="0"/>
              <a:t> </a:t>
            </a:r>
            <a:r>
              <a:rPr lang="de-DE" sz="2000" dirty="0" err="1"/>
              <a:t>Tights</a:t>
            </a:r>
            <a:endParaRPr lang="de-DE" sz="20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76463" y="1527718"/>
            <a:ext cx="2270307" cy="477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53403" y="1527718"/>
            <a:ext cx="2261349" cy="477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s://www.hohenstein.de/media/bilddatenbank_hohenstein__rescue_/elo_kompressionspr_fung_mg_8979139518_Lightbox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2892" y="4206239"/>
            <a:ext cx="1824715" cy="162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24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524002" y="302593"/>
            <a:ext cx="9143999" cy="1569660"/>
          </a:xfrm>
          <a:prstGeom prst="rect">
            <a:avLst/>
          </a:prstGeom>
          <a:noFill/>
        </p:spPr>
        <p:txBody>
          <a:bodyPr wrap="square" rtlCol="0">
            <a:spAutoFit/>
          </a:bodyPr>
          <a:lstStyle/>
          <a:p>
            <a:pPr algn="ctr" defTabSz="609585"/>
            <a:r>
              <a:rPr lang="de-DE" sz="3200" cap="all" dirty="0" err="1">
                <a:solidFill>
                  <a:srgbClr val="C1CF09"/>
                </a:solidFill>
                <a:latin typeface="Blender Pro Medium"/>
                <a:cs typeface="Blender Pro Medium"/>
              </a:rPr>
              <a:t>Differences</a:t>
            </a:r>
            <a:r>
              <a:rPr lang="de-DE" sz="3200" cap="all" dirty="0">
                <a:solidFill>
                  <a:srgbClr val="C1CF09"/>
                </a:solidFill>
                <a:latin typeface="Blender Pro Medium"/>
                <a:cs typeface="Blender Pro Medium"/>
              </a:rPr>
              <a:t> </a:t>
            </a:r>
            <a:r>
              <a:rPr lang="de-DE" sz="3200" cap="all" dirty="0" err="1">
                <a:solidFill>
                  <a:srgbClr val="C1CF09"/>
                </a:solidFill>
                <a:latin typeface="Blender Pro Medium"/>
                <a:cs typeface="Blender Pro Medium"/>
              </a:rPr>
              <a:t>between</a:t>
            </a:r>
            <a:r>
              <a:rPr lang="de-DE" sz="3200" cap="all" dirty="0">
                <a:solidFill>
                  <a:srgbClr val="C1CF09"/>
                </a:solidFill>
                <a:latin typeface="Blender Pro Medium"/>
                <a:cs typeface="Blender Pro Medium"/>
              </a:rPr>
              <a:t> </a:t>
            </a:r>
            <a:r>
              <a:rPr lang="de-DE" sz="3200" cap="all" dirty="0" err="1">
                <a:solidFill>
                  <a:srgbClr val="C1CF09"/>
                </a:solidFill>
                <a:latin typeface="Blender Pro Medium"/>
                <a:cs typeface="Blender Pro Medium"/>
              </a:rPr>
              <a:t>medical</a:t>
            </a:r>
            <a:r>
              <a:rPr lang="de-DE" sz="3200" cap="all" dirty="0">
                <a:solidFill>
                  <a:srgbClr val="C1CF09"/>
                </a:solidFill>
                <a:latin typeface="Blender Pro Medium"/>
                <a:cs typeface="Blender Pro Medium"/>
              </a:rPr>
              <a:t> </a:t>
            </a:r>
            <a:r>
              <a:rPr lang="de-DE" sz="3200" cap="all" dirty="0" err="1">
                <a:solidFill>
                  <a:srgbClr val="C1CF09"/>
                </a:solidFill>
                <a:latin typeface="Blender Pro Medium"/>
                <a:cs typeface="Blender Pro Medium"/>
              </a:rPr>
              <a:t>compression</a:t>
            </a:r>
            <a:r>
              <a:rPr lang="de-DE" sz="3200" cap="all" dirty="0">
                <a:solidFill>
                  <a:srgbClr val="C1CF09"/>
                </a:solidFill>
                <a:latin typeface="Blender Pro Medium"/>
                <a:cs typeface="Blender Pro Medium"/>
              </a:rPr>
              <a:t> </a:t>
            </a:r>
            <a:r>
              <a:rPr lang="de-DE" sz="3200" cap="all" dirty="0" err="1">
                <a:solidFill>
                  <a:srgbClr val="C1CF09"/>
                </a:solidFill>
                <a:latin typeface="Blender Pro Medium"/>
                <a:cs typeface="Blender Pro Medium"/>
              </a:rPr>
              <a:t>stockings</a:t>
            </a:r>
            <a:r>
              <a:rPr lang="de-DE" sz="3200" cap="all" dirty="0">
                <a:solidFill>
                  <a:srgbClr val="C1CF09"/>
                </a:solidFill>
                <a:latin typeface="Blender Pro Medium"/>
                <a:cs typeface="Blender Pro Medium"/>
              </a:rPr>
              <a:t> </a:t>
            </a:r>
            <a:br>
              <a:rPr lang="de-DE" sz="3200" cap="all" dirty="0">
                <a:solidFill>
                  <a:srgbClr val="C1CF09"/>
                </a:solidFill>
                <a:latin typeface="Blender Pro Medium"/>
                <a:cs typeface="Blender Pro Medium"/>
              </a:rPr>
            </a:br>
            <a:r>
              <a:rPr lang="de-DE" sz="3200" cap="all" dirty="0" err="1">
                <a:solidFill>
                  <a:srgbClr val="C1CF09"/>
                </a:solidFill>
                <a:latin typeface="Blender Pro Medium"/>
                <a:cs typeface="Blender Pro Medium"/>
              </a:rPr>
              <a:t>and</a:t>
            </a:r>
            <a:r>
              <a:rPr lang="de-DE" sz="3200" cap="all" dirty="0">
                <a:solidFill>
                  <a:srgbClr val="C1CF09"/>
                </a:solidFill>
                <a:latin typeface="Blender Pro Medium"/>
                <a:cs typeface="Blender Pro Medium"/>
              </a:rPr>
              <a:t> </a:t>
            </a:r>
            <a:r>
              <a:rPr lang="de-DE" sz="3200" cap="all" dirty="0" err="1">
                <a:solidFill>
                  <a:srgbClr val="C1CF09"/>
                </a:solidFill>
                <a:latin typeface="Blender Pro Medium"/>
                <a:cs typeface="Blender Pro Medium"/>
              </a:rPr>
              <a:t>compression</a:t>
            </a:r>
            <a:r>
              <a:rPr lang="de-DE" sz="3200" cap="all" dirty="0">
                <a:solidFill>
                  <a:srgbClr val="C1CF09"/>
                </a:solidFill>
                <a:latin typeface="Blender Pro Medium"/>
                <a:cs typeface="Blender Pro Medium"/>
              </a:rPr>
              <a:t> </a:t>
            </a:r>
            <a:r>
              <a:rPr lang="de-DE" sz="3200" cap="all" dirty="0" err="1">
                <a:solidFill>
                  <a:srgbClr val="C1CF09"/>
                </a:solidFill>
                <a:latin typeface="Blender Pro Medium"/>
                <a:cs typeface="Blender Pro Medium"/>
              </a:rPr>
              <a:t>sport</a:t>
            </a:r>
            <a:r>
              <a:rPr lang="de-DE" sz="3200" cap="all" dirty="0">
                <a:solidFill>
                  <a:srgbClr val="C1CF09"/>
                </a:solidFill>
                <a:latin typeface="Blender Pro Medium"/>
                <a:cs typeface="Blender Pro Medium"/>
              </a:rPr>
              <a:t> </a:t>
            </a:r>
            <a:r>
              <a:rPr lang="de-DE" sz="3200" cap="all" dirty="0" err="1">
                <a:solidFill>
                  <a:srgbClr val="C1CF09"/>
                </a:solidFill>
                <a:latin typeface="Blender Pro Medium"/>
                <a:cs typeface="Blender Pro Medium"/>
              </a:rPr>
              <a:t>socks</a:t>
            </a:r>
            <a:endParaRPr lang="de-DE" sz="3200" cap="all" dirty="0">
              <a:solidFill>
                <a:srgbClr val="C1CF09"/>
              </a:solidFill>
              <a:latin typeface="Blender Pro Medium"/>
              <a:cs typeface="Blender Pro Medium"/>
            </a:endParaRPr>
          </a:p>
        </p:txBody>
      </p:sp>
      <p:sp>
        <p:nvSpPr>
          <p:cNvPr id="8" name="Textfeld 7"/>
          <p:cNvSpPr txBox="1"/>
          <p:nvPr/>
        </p:nvSpPr>
        <p:spPr>
          <a:xfrm>
            <a:off x="646176" y="1907465"/>
            <a:ext cx="10887456" cy="4514056"/>
          </a:xfrm>
          <a:prstGeom prst="rect">
            <a:avLst/>
          </a:prstGeom>
          <a:noFill/>
        </p:spPr>
        <p:txBody>
          <a:bodyPr wrap="square" rtlCol="0">
            <a:spAutoFit/>
          </a:bodyPr>
          <a:lstStyle/>
          <a:p>
            <a:pPr marL="380990" indent="-379191" defTabSz="609585">
              <a:spcAft>
                <a:spcPts val="667"/>
              </a:spcAft>
              <a:buBlip>
                <a:blip r:embed="rId2" r:link="rId3"/>
              </a:buBlip>
            </a:pPr>
            <a:r>
              <a:rPr lang="de-DE" sz="2400" dirty="0">
                <a:solidFill>
                  <a:prstClr val="black"/>
                </a:solidFill>
                <a:latin typeface="Blender Pro Book"/>
              </a:rPr>
              <a:t>Medical </a:t>
            </a:r>
            <a:r>
              <a:rPr lang="de-DE" sz="2400" dirty="0" err="1">
                <a:solidFill>
                  <a:prstClr val="black"/>
                </a:solidFill>
                <a:latin typeface="Blender Pro Book"/>
              </a:rPr>
              <a:t>compression</a:t>
            </a:r>
            <a:r>
              <a:rPr lang="de-DE" sz="2400" dirty="0">
                <a:solidFill>
                  <a:prstClr val="black"/>
                </a:solidFill>
                <a:latin typeface="Blender Pro Book"/>
              </a:rPr>
              <a:t> </a:t>
            </a:r>
            <a:r>
              <a:rPr lang="de-DE" sz="2400" dirty="0" err="1">
                <a:solidFill>
                  <a:prstClr val="black"/>
                </a:solidFill>
                <a:latin typeface="Blender Pro Book"/>
              </a:rPr>
              <a:t>stockings</a:t>
            </a:r>
            <a:r>
              <a:rPr lang="de-DE" sz="2400" dirty="0">
                <a:solidFill>
                  <a:prstClr val="black"/>
                </a:solidFill>
                <a:latin typeface="Blender Pro Book"/>
              </a:rPr>
              <a:t> </a:t>
            </a:r>
            <a:r>
              <a:rPr lang="de-DE" sz="2400" dirty="0" err="1">
                <a:solidFill>
                  <a:prstClr val="black"/>
                </a:solidFill>
                <a:latin typeface="Blender Pro Book"/>
              </a:rPr>
              <a:t>and</a:t>
            </a:r>
            <a:r>
              <a:rPr lang="de-DE" sz="2400" dirty="0">
                <a:solidFill>
                  <a:prstClr val="black"/>
                </a:solidFill>
                <a:latin typeface="Blender Pro Book"/>
              </a:rPr>
              <a:t> </a:t>
            </a:r>
            <a:r>
              <a:rPr lang="de-DE" sz="2400" dirty="0" err="1">
                <a:solidFill>
                  <a:prstClr val="black"/>
                </a:solidFill>
                <a:latin typeface="Blender Pro Book"/>
              </a:rPr>
              <a:t>compression</a:t>
            </a:r>
            <a:r>
              <a:rPr lang="de-DE" sz="2400" dirty="0">
                <a:solidFill>
                  <a:prstClr val="black"/>
                </a:solidFill>
                <a:latin typeface="Blender Pro Book"/>
              </a:rPr>
              <a:t> </a:t>
            </a:r>
            <a:r>
              <a:rPr lang="de-DE" sz="2400" dirty="0" err="1">
                <a:solidFill>
                  <a:prstClr val="black"/>
                </a:solidFill>
                <a:latin typeface="Blender Pro Book"/>
              </a:rPr>
              <a:t>sport</a:t>
            </a:r>
            <a:r>
              <a:rPr lang="de-DE" sz="2400" dirty="0">
                <a:solidFill>
                  <a:prstClr val="black"/>
                </a:solidFill>
                <a:latin typeface="Blender Pro Book"/>
              </a:rPr>
              <a:t> </a:t>
            </a:r>
            <a:r>
              <a:rPr lang="de-DE" sz="2400" dirty="0" err="1">
                <a:solidFill>
                  <a:prstClr val="black"/>
                </a:solidFill>
                <a:latin typeface="Blender Pro Book"/>
              </a:rPr>
              <a:t>socks</a:t>
            </a:r>
            <a:r>
              <a:rPr lang="de-DE" sz="2400" dirty="0">
                <a:solidFill>
                  <a:prstClr val="black"/>
                </a:solidFill>
                <a:latin typeface="Blender Pro Book"/>
              </a:rPr>
              <a:t> </a:t>
            </a:r>
            <a:r>
              <a:rPr lang="de-DE" sz="2400" dirty="0" err="1">
                <a:solidFill>
                  <a:prstClr val="black"/>
                </a:solidFill>
                <a:latin typeface="Blender Pro Book"/>
              </a:rPr>
              <a:t>feature</a:t>
            </a:r>
            <a:r>
              <a:rPr lang="de-DE" sz="2400" dirty="0">
                <a:solidFill>
                  <a:prstClr val="black"/>
                </a:solidFill>
                <a:latin typeface="Blender Pro Book"/>
              </a:rPr>
              <a:t> different </a:t>
            </a:r>
            <a:r>
              <a:rPr lang="de-DE" sz="2400" dirty="0" err="1">
                <a:solidFill>
                  <a:prstClr val="black"/>
                </a:solidFill>
                <a:latin typeface="Blender Pro Book"/>
              </a:rPr>
              <a:t>compression</a:t>
            </a:r>
            <a:r>
              <a:rPr lang="de-DE" sz="2400" dirty="0">
                <a:solidFill>
                  <a:prstClr val="black"/>
                </a:solidFill>
                <a:latin typeface="Blender Pro Book"/>
              </a:rPr>
              <a:t> </a:t>
            </a:r>
            <a:r>
              <a:rPr lang="de-DE" sz="2400" dirty="0" err="1">
                <a:solidFill>
                  <a:prstClr val="black"/>
                </a:solidFill>
                <a:latin typeface="Blender Pro Book"/>
              </a:rPr>
              <a:t>characteristics</a:t>
            </a:r>
            <a:r>
              <a:rPr lang="de-DE" sz="2400" dirty="0">
                <a:solidFill>
                  <a:prstClr val="black"/>
                </a:solidFill>
                <a:latin typeface="Blender Pro Book"/>
              </a:rPr>
              <a:t> (</a:t>
            </a:r>
            <a:r>
              <a:rPr lang="de-DE" sz="2400" dirty="0" err="1">
                <a:solidFill>
                  <a:prstClr val="black"/>
                </a:solidFill>
                <a:latin typeface="Blender Pro Book"/>
              </a:rPr>
              <a:t>one</a:t>
            </a:r>
            <a:r>
              <a:rPr lang="de-DE" sz="2400" dirty="0">
                <a:solidFill>
                  <a:prstClr val="black"/>
                </a:solidFill>
                <a:latin typeface="Blender Pro Book"/>
              </a:rPr>
              <a:t> </a:t>
            </a:r>
            <a:r>
              <a:rPr lang="de-DE" sz="2400" dirty="0" err="1">
                <a:solidFill>
                  <a:prstClr val="black"/>
                </a:solidFill>
                <a:latin typeface="Blender Pro Book"/>
              </a:rPr>
              <a:t>reason</a:t>
            </a:r>
            <a:r>
              <a:rPr lang="de-DE" sz="2400" dirty="0">
                <a:solidFill>
                  <a:prstClr val="black"/>
                </a:solidFill>
                <a:latin typeface="Blender Pro Book"/>
              </a:rPr>
              <a:t> </a:t>
            </a:r>
            <a:r>
              <a:rPr lang="de-DE" sz="2400" dirty="0" err="1">
                <a:solidFill>
                  <a:prstClr val="black"/>
                </a:solidFill>
                <a:latin typeface="Blender Pro Book"/>
              </a:rPr>
              <a:t>is</a:t>
            </a:r>
            <a:r>
              <a:rPr lang="de-DE" sz="2400" dirty="0">
                <a:solidFill>
                  <a:prstClr val="black"/>
                </a:solidFill>
                <a:latin typeface="Blender Pro Book"/>
              </a:rPr>
              <a:t> different type </a:t>
            </a:r>
            <a:r>
              <a:rPr lang="de-DE" sz="2400" dirty="0" err="1">
                <a:solidFill>
                  <a:prstClr val="black"/>
                </a:solidFill>
                <a:latin typeface="Blender Pro Book"/>
              </a:rPr>
              <a:t>of</a:t>
            </a:r>
            <a:r>
              <a:rPr lang="de-DE" sz="2400" dirty="0">
                <a:solidFill>
                  <a:prstClr val="black"/>
                </a:solidFill>
                <a:latin typeface="Blender Pro Book"/>
              </a:rPr>
              <a:t> </a:t>
            </a:r>
            <a:r>
              <a:rPr lang="de-DE" sz="2400" dirty="0" err="1">
                <a:solidFill>
                  <a:prstClr val="black"/>
                </a:solidFill>
                <a:latin typeface="Blender Pro Book"/>
              </a:rPr>
              <a:t>knitting</a:t>
            </a:r>
            <a:r>
              <a:rPr lang="de-DE" sz="2400" dirty="0">
                <a:solidFill>
                  <a:prstClr val="black"/>
                </a:solidFill>
                <a:latin typeface="Blender Pro Book"/>
              </a:rPr>
              <a:t> </a:t>
            </a:r>
            <a:r>
              <a:rPr lang="de-DE" sz="2400" dirty="0" err="1">
                <a:solidFill>
                  <a:prstClr val="black"/>
                </a:solidFill>
                <a:latin typeface="Blender Pro Book"/>
              </a:rPr>
              <a:t>machine</a:t>
            </a:r>
            <a:r>
              <a:rPr lang="de-DE" sz="2400" dirty="0">
                <a:solidFill>
                  <a:prstClr val="black"/>
                </a:solidFill>
                <a:latin typeface="Blender Pro Book"/>
              </a:rPr>
              <a:t>)</a:t>
            </a:r>
          </a:p>
          <a:p>
            <a:pPr marL="380990" indent="-379191" defTabSz="609585">
              <a:spcAft>
                <a:spcPts val="667"/>
              </a:spcAft>
              <a:buBlip>
                <a:blip r:embed="rId2" r:link="rId3"/>
              </a:buBlip>
            </a:pPr>
            <a:r>
              <a:rPr lang="de-DE" sz="2400" dirty="0">
                <a:solidFill>
                  <a:prstClr val="black"/>
                </a:solidFill>
                <a:latin typeface="Blender Pro Book"/>
              </a:rPr>
              <a:t>The </a:t>
            </a:r>
            <a:r>
              <a:rPr lang="de-DE" sz="2400" dirty="0" err="1">
                <a:solidFill>
                  <a:prstClr val="black"/>
                </a:solidFill>
                <a:latin typeface="Blender Pro Book"/>
              </a:rPr>
              <a:t>pressure</a:t>
            </a:r>
            <a:r>
              <a:rPr lang="de-DE" sz="2400" dirty="0">
                <a:solidFill>
                  <a:prstClr val="black"/>
                </a:solidFill>
                <a:latin typeface="Blender Pro Book"/>
              </a:rPr>
              <a:t> </a:t>
            </a:r>
            <a:r>
              <a:rPr lang="de-DE" sz="2400" dirty="0" err="1">
                <a:solidFill>
                  <a:prstClr val="black"/>
                </a:solidFill>
                <a:latin typeface="Blender Pro Book"/>
              </a:rPr>
              <a:t>can</a:t>
            </a:r>
            <a:r>
              <a:rPr lang="de-DE" sz="2400" dirty="0">
                <a:solidFill>
                  <a:prstClr val="black"/>
                </a:solidFill>
                <a:latin typeface="Blender Pro Book"/>
              </a:rPr>
              <a:t> </a:t>
            </a:r>
            <a:r>
              <a:rPr lang="de-DE" sz="2400" dirty="0" err="1">
                <a:solidFill>
                  <a:prstClr val="black"/>
                </a:solidFill>
                <a:latin typeface="Blender Pro Book"/>
              </a:rPr>
              <a:t>be</a:t>
            </a:r>
            <a:r>
              <a:rPr lang="de-DE" sz="2400" dirty="0">
                <a:solidFill>
                  <a:prstClr val="black"/>
                </a:solidFill>
                <a:latin typeface="Blender Pro Book"/>
              </a:rPr>
              <a:t> </a:t>
            </a:r>
            <a:r>
              <a:rPr lang="de-DE" sz="2400" dirty="0" err="1">
                <a:solidFill>
                  <a:prstClr val="black"/>
                </a:solidFill>
                <a:latin typeface="Blender Pro Book"/>
              </a:rPr>
              <a:t>considerably</a:t>
            </a:r>
            <a:r>
              <a:rPr lang="de-DE" sz="2400" dirty="0">
                <a:solidFill>
                  <a:prstClr val="black"/>
                </a:solidFill>
                <a:latin typeface="Blender Pro Book"/>
              </a:rPr>
              <a:t> </a:t>
            </a:r>
            <a:r>
              <a:rPr lang="de-DE" sz="2400" dirty="0" err="1">
                <a:solidFill>
                  <a:prstClr val="black"/>
                </a:solidFill>
                <a:latin typeface="Blender Pro Book"/>
              </a:rPr>
              <a:t>higher</a:t>
            </a:r>
            <a:r>
              <a:rPr lang="de-DE" sz="2400" dirty="0">
                <a:solidFill>
                  <a:prstClr val="black"/>
                </a:solidFill>
                <a:latin typeface="Blender Pro Book"/>
              </a:rPr>
              <a:t> in </a:t>
            </a:r>
            <a:r>
              <a:rPr lang="de-DE" sz="2400" dirty="0" err="1">
                <a:solidFill>
                  <a:prstClr val="black"/>
                </a:solidFill>
                <a:latin typeface="Blender Pro Book"/>
              </a:rPr>
              <a:t>medical</a:t>
            </a:r>
            <a:r>
              <a:rPr lang="de-DE" sz="2400" dirty="0">
                <a:solidFill>
                  <a:prstClr val="black"/>
                </a:solidFill>
                <a:latin typeface="Blender Pro Book"/>
              </a:rPr>
              <a:t> </a:t>
            </a:r>
            <a:r>
              <a:rPr lang="de-DE" sz="2400" dirty="0" err="1">
                <a:solidFill>
                  <a:prstClr val="black"/>
                </a:solidFill>
                <a:latin typeface="Blender Pro Book"/>
              </a:rPr>
              <a:t>compression</a:t>
            </a:r>
            <a:r>
              <a:rPr lang="de-DE" sz="2400" dirty="0">
                <a:solidFill>
                  <a:prstClr val="black"/>
                </a:solidFill>
                <a:latin typeface="Blender Pro Book"/>
              </a:rPr>
              <a:t> </a:t>
            </a:r>
            <a:r>
              <a:rPr lang="de-DE" sz="2400" dirty="0" err="1">
                <a:solidFill>
                  <a:prstClr val="black"/>
                </a:solidFill>
                <a:latin typeface="Blender Pro Book"/>
              </a:rPr>
              <a:t>products</a:t>
            </a:r>
            <a:endParaRPr lang="de-DE" sz="2400" dirty="0">
              <a:solidFill>
                <a:prstClr val="black"/>
              </a:solidFill>
              <a:latin typeface="Blender Pro Book"/>
            </a:endParaRPr>
          </a:p>
          <a:p>
            <a:pPr marL="380990" indent="-379191" defTabSz="609585">
              <a:spcAft>
                <a:spcPts val="667"/>
              </a:spcAft>
              <a:buBlip>
                <a:blip r:embed="rId2" r:link="rId3"/>
              </a:buBlip>
            </a:pPr>
            <a:r>
              <a:rPr lang="de-DE" sz="2400" dirty="0">
                <a:solidFill>
                  <a:prstClr val="black"/>
                </a:solidFill>
                <a:latin typeface="Blender Pro Book"/>
              </a:rPr>
              <a:t>Medical </a:t>
            </a:r>
            <a:r>
              <a:rPr lang="de-DE" sz="2400" dirty="0" err="1">
                <a:solidFill>
                  <a:prstClr val="black"/>
                </a:solidFill>
                <a:latin typeface="Blender Pro Book"/>
              </a:rPr>
              <a:t>compression</a:t>
            </a:r>
            <a:r>
              <a:rPr lang="de-DE" sz="2400" dirty="0">
                <a:solidFill>
                  <a:prstClr val="black"/>
                </a:solidFill>
                <a:latin typeface="Blender Pro Book"/>
              </a:rPr>
              <a:t> </a:t>
            </a:r>
            <a:r>
              <a:rPr lang="de-DE" sz="2400" dirty="0" err="1">
                <a:solidFill>
                  <a:prstClr val="black"/>
                </a:solidFill>
                <a:latin typeface="Blender Pro Book"/>
              </a:rPr>
              <a:t>is</a:t>
            </a:r>
            <a:r>
              <a:rPr lang="de-DE" sz="2400" dirty="0">
                <a:solidFill>
                  <a:prstClr val="black"/>
                </a:solidFill>
                <a:latin typeface="Blender Pro Book"/>
              </a:rPr>
              <a:t> </a:t>
            </a:r>
            <a:r>
              <a:rPr lang="de-DE" sz="2400" dirty="0" err="1">
                <a:solidFill>
                  <a:prstClr val="black"/>
                </a:solidFill>
                <a:latin typeface="Blender Pro Book"/>
              </a:rPr>
              <a:t>more</a:t>
            </a:r>
            <a:r>
              <a:rPr lang="de-DE" sz="2400" dirty="0">
                <a:solidFill>
                  <a:prstClr val="black"/>
                </a:solidFill>
                <a:latin typeface="Blender Pro Book"/>
              </a:rPr>
              <a:t> </a:t>
            </a:r>
            <a:r>
              <a:rPr lang="de-DE" sz="2400" dirty="0" err="1">
                <a:solidFill>
                  <a:prstClr val="black"/>
                </a:solidFill>
                <a:latin typeface="Blender Pro Book"/>
              </a:rPr>
              <a:t>precise</a:t>
            </a:r>
            <a:r>
              <a:rPr lang="de-DE" sz="2400" dirty="0">
                <a:solidFill>
                  <a:prstClr val="black"/>
                </a:solidFill>
                <a:latin typeface="Blender Pro Book"/>
              </a:rPr>
              <a:t> in </a:t>
            </a:r>
            <a:r>
              <a:rPr lang="de-DE" sz="2400" dirty="0" err="1">
                <a:solidFill>
                  <a:prstClr val="black"/>
                </a:solidFill>
                <a:latin typeface="Blender Pro Book"/>
              </a:rPr>
              <a:t>the</a:t>
            </a:r>
            <a:r>
              <a:rPr lang="de-DE" sz="2400" dirty="0">
                <a:solidFill>
                  <a:prstClr val="black"/>
                </a:solidFill>
                <a:latin typeface="Blender Pro Book"/>
              </a:rPr>
              <a:t> </a:t>
            </a:r>
            <a:r>
              <a:rPr lang="de-DE" sz="2400" dirty="0" err="1">
                <a:solidFill>
                  <a:prstClr val="black"/>
                </a:solidFill>
                <a:latin typeface="Blender Pro Book"/>
              </a:rPr>
              <a:t>way</a:t>
            </a:r>
            <a:r>
              <a:rPr lang="de-DE" sz="2400" dirty="0">
                <a:solidFill>
                  <a:prstClr val="black"/>
                </a:solidFill>
                <a:latin typeface="Blender Pro Book"/>
              </a:rPr>
              <a:t> </a:t>
            </a:r>
            <a:r>
              <a:rPr lang="de-DE" sz="2400" dirty="0" err="1">
                <a:solidFill>
                  <a:prstClr val="black"/>
                </a:solidFill>
                <a:latin typeface="Blender Pro Book"/>
              </a:rPr>
              <a:t>that</a:t>
            </a:r>
            <a:r>
              <a:rPr lang="de-DE" sz="2400" dirty="0">
                <a:solidFill>
                  <a:prstClr val="black"/>
                </a:solidFill>
                <a:latin typeface="Blender Pro Book"/>
              </a:rPr>
              <a:t> </a:t>
            </a:r>
            <a:r>
              <a:rPr lang="de-DE" sz="2400" dirty="0" err="1">
                <a:solidFill>
                  <a:prstClr val="black"/>
                </a:solidFill>
                <a:latin typeface="Blender Pro Book"/>
              </a:rPr>
              <a:t>they</a:t>
            </a:r>
            <a:r>
              <a:rPr lang="de-DE" sz="2400" dirty="0">
                <a:solidFill>
                  <a:prstClr val="black"/>
                </a:solidFill>
                <a:latin typeface="Blender Pro Book"/>
              </a:rPr>
              <a:t> </a:t>
            </a:r>
            <a:r>
              <a:rPr lang="de-DE" sz="2400" dirty="0" err="1">
                <a:solidFill>
                  <a:prstClr val="black"/>
                </a:solidFill>
                <a:latin typeface="Blender Pro Book"/>
              </a:rPr>
              <a:t>address</a:t>
            </a:r>
            <a:r>
              <a:rPr lang="de-DE" sz="2400" dirty="0">
                <a:solidFill>
                  <a:prstClr val="black"/>
                </a:solidFill>
                <a:latin typeface="Blender Pro Book"/>
              </a:rPr>
              <a:t> </a:t>
            </a:r>
            <a:r>
              <a:rPr lang="de-DE" sz="2400" dirty="0" err="1">
                <a:solidFill>
                  <a:prstClr val="black"/>
                </a:solidFill>
                <a:latin typeface="Blender Pro Book"/>
              </a:rPr>
              <a:t>patients</a:t>
            </a:r>
            <a:r>
              <a:rPr lang="de-DE" sz="2400" dirty="0">
                <a:solidFill>
                  <a:prstClr val="black"/>
                </a:solidFill>
                <a:latin typeface="Blender Pro Book"/>
              </a:rPr>
              <a:t> not </a:t>
            </a:r>
            <a:r>
              <a:rPr lang="de-DE" sz="2400" dirty="0" err="1">
                <a:solidFill>
                  <a:prstClr val="black"/>
                </a:solidFill>
                <a:latin typeface="Blender Pro Book"/>
              </a:rPr>
              <a:t>healthy</a:t>
            </a:r>
            <a:r>
              <a:rPr lang="de-DE" sz="2400" dirty="0">
                <a:solidFill>
                  <a:prstClr val="black"/>
                </a:solidFill>
                <a:latin typeface="Blender Pro Book"/>
              </a:rPr>
              <a:t> </a:t>
            </a:r>
            <a:r>
              <a:rPr lang="de-DE" sz="2400" dirty="0" err="1">
                <a:solidFill>
                  <a:prstClr val="black"/>
                </a:solidFill>
                <a:latin typeface="Blender Pro Book"/>
              </a:rPr>
              <a:t>athletes</a:t>
            </a:r>
            <a:r>
              <a:rPr lang="de-DE" sz="2400" dirty="0">
                <a:solidFill>
                  <a:prstClr val="black"/>
                </a:solidFill>
                <a:latin typeface="Blender Pro Book"/>
              </a:rPr>
              <a:t>  </a:t>
            </a:r>
            <a:r>
              <a:rPr lang="de-DE" sz="2400" dirty="0" err="1">
                <a:solidFill>
                  <a:prstClr val="black"/>
                </a:solidFill>
                <a:latin typeface="Blender Pro Book"/>
              </a:rPr>
              <a:t>covering</a:t>
            </a:r>
            <a:r>
              <a:rPr lang="de-DE" sz="2400" dirty="0">
                <a:solidFill>
                  <a:prstClr val="black"/>
                </a:solidFill>
                <a:latin typeface="Blender Pro Book"/>
              </a:rPr>
              <a:t> a wider </a:t>
            </a:r>
            <a:r>
              <a:rPr lang="de-DE" sz="2400" dirty="0" err="1">
                <a:solidFill>
                  <a:prstClr val="black"/>
                </a:solidFill>
                <a:latin typeface="Blender Pro Book"/>
              </a:rPr>
              <a:t>range</a:t>
            </a:r>
            <a:r>
              <a:rPr lang="de-DE" sz="2400" dirty="0">
                <a:solidFill>
                  <a:prstClr val="black"/>
                </a:solidFill>
                <a:latin typeface="Blender Pro Book"/>
              </a:rPr>
              <a:t> </a:t>
            </a:r>
            <a:r>
              <a:rPr lang="de-DE" sz="2400" dirty="0" err="1">
                <a:solidFill>
                  <a:prstClr val="black"/>
                </a:solidFill>
                <a:latin typeface="Blender Pro Book"/>
              </a:rPr>
              <a:t>of</a:t>
            </a:r>
            <a:r>
              <a:rPr lang="de-DE" sz="2400" dirty="0">
                <a:solidFill>
                  <a:prstClr val="black"/>
                </a:solidFill>
                <a:latin typeface="Blender Pro Book"/>
              </a:rPr>
              <a:t> </a:t>
            </a:r>
            <a:r>
              <a:rPr lang="de-DE" sz="2400" dirty="0" err="1">
                <a:solidFill>
                  <a:prstClr val="black"/>
                </a:solidFill>
                <a:latin typeface="Blender Pro Book"/>
              </a:rPr>
              <a:t>sizes</a:t>
            </a:r>
            <a:r>
              <a:rPr lang="de-DE" sz="2400" dirty="0">
                <a:solidFill>
                  <a:prstClr val="black"/>
                </a:solidFill>
                <a:latin typeface="Blender Pro Book"/>
              </a:rPr>
              <a:t> &amp; </a:t>
            </a:r>
            <a:r>
              <a:rPr lang="de-DE" sz="2400" dirty="0" err="1">
                <a:solidFill>
                  <a:prstClr val="black"/>
                </a:solidFill>
                <a:latin typeface="Blender Pro Book"/>
              </a:rPr>
              <a:t>need</a:t>
            </a:r>
            <a:r>
              <a:rPr lang="de-DE" sz="2400" dirty="0">
                <a:solidFill>
                  <a:prstClr val="black"/>
                </a:solidFill>
                <a:latin typeface="Blender Pro Book"/>
              </a:rPr>
              <a:t> </a:t>
            </a:r>
            <a:r>
              <a:rPr lang="de-DE" sz="2400" dirty="0" err="1">
                <a:solidFill>
                  <a:prstClr val="black"/>
                </a:solidFill>
                <a:latin typeface="Blender Pro Book"/>
              </a:rPr>
              <a:t>more</a:t>
            </a:r>
            <a:r>
              <a:rPr lang="de-DE" sz="2400" dirty="0">
                <a:solidFill>
                  <a:prstClr val="black"/>
                </a:solidFill>
                <a:latin typeface="Blender Pro Book"/>
              </a:rPr>
              <a:t> </a:t>
            </a:r>
            <a:r>
              <a:rPr lang="de-DE" sz="2400" dirty="0" err="1">
                <a:solidFill>
                  <a:prstClr val="black"/>
                </a:solidFill>
                <a:latin typeface="Blender Pro Book"/>
              </a:rPr>
              <a:t>measurement</a:t>
            </a:r>
            <a:r>
              <a:rPr lang="de-DE" sz="2400" dirty="0">
                <a:solidFill>
                  <a:prstClr val="black"/>
                </a:solidFill>
                <a:latin typeface="Blender Pro Book"/>
              </a:rPr>
              <a:t> </a:t>
            </a:r>
            <a:r>
              <a:rPr lang="de-DE" sz="2400" dirty="0" err="1">
                <a:solidFill>
                  <a:prstClr val="black"/>
                </a:solidFill>
                <a:latin typeface="Blender Pro Book"/>
              </a:rPr>
              <a:t>points</a:t>
            </a:r>
            <a:endParaRPr lang="de-DE" sz="2400" dirty="0">
              <a:solidFill>
                <a:prstClr val="black"/>
              </a:solidFill>
              <a:latin typeface="Blender Pro Book"/>
            </a:endParaRPr>
          </a:p>
          <a:p>
            <a:pPr marL="380990" indent="-379191" defTabSz="609585">
              <a:spcAft>
                <a:spcPts val="667"/>
              </a:spcAft>
              <a:buBlip>
                <a:blip r:embed="rId2" r:link="rId3"/>
              </a:buBlip>
            </a:pPr>
            <a:r>
              <a:rPr lang="de-DE" sz="2400" dirty="0" err="1">
                <a:solidFill>
                  <a:prstClr val="black"/>
                </a:solidFill>
                <a:latin typeface="Blender Pro Book"/>
              </a:rPr>
              <a:t>Compression</a:t>
            </a:r>
            <a:r>
              <a:rPr lang="de-DE" sz="2400" dirty="0">
                <a:solidFill>
                  <a:prstClr val="black"/>
                </a:solidFill>
                <a:latin typeface="Blender Pro Book"/>
              </a:rPr>
              <a:t> </a:t>
            </a:r>
            <a:r>
              <a:rPr lang="de-DE" sz="2400" dirty="0" err="1">
                <a:solidFill>
                  <a:prstClr val="black"/>
                </a:solidFill>
                <a:latin typeface="Blender Pro Book"/>
              </a:rPr>
              <a:t>sport</a:t>
            </a:r>
            <a:r>
              <a:rPr lang="de-DE" sz="2400" dirty="0">
                <a:solidFill>
                  <a:prstClr val="black"/>
                </a:solidFill>
                <a:latin typeface="Blender Pro Book"/>
              </a:rPr>
              <a:t> </a:t>
            </a:r>
            <a:r>
              <a:rPr lang="de-DE" sz="2400" dirty="0" err="1">
                <a:solidFill>
                  <a:prstClr val="black"/>
                </a:solidFill>
                <a:latin typeface="Blender Pro Book"/>
              </a:rPr>
              <a:t>socks</a:t>
            </a:r>
            <a:r>
              <a:rPr lang="de-DE" sz="2400" dirty="0">
                <a:solidFill>
                  <a:prstClr val="black"/>
                </a:solidFill>
                <a:latin typeface="Blender Pro Book"/>
              </a:rPr>
              <a:t> </a:t>
            </a:r>
            <a:r>
              <a:rPr lang="de-DE" sz="2400" dirty="0" err="1">
                <a:solidFill>
                  <a:prstClr val="black"/>
                </a:solidFill>
                <a:latin typeface="Blender Pro Book"/>
              </a:rPr>
              <a:t>have</a:t>
            </a:r>
            <a:r>
              <a:rPr lang="de-DE" sz="2400" dirty="0">
                <a:solidFill>
                  <a:prstClr val="black"/>
                </a:solidFill>
                <a:latin typeface="Blender Pro Book"/>
              </a:rPr>
              <a:t> </a:t>
            </a:r>
            <a:r>
              <a:rPr lang="de-DE" sz="2400" dirty="0" err="1">
                <a:solidFill>
                  <a:prstClr val="black"/>
                </a:solidFill>
                <a:latin typeface="Blender Pro Book"/>
              </a:rPr>
              <a:t>padded</a:t>
            </a:r>
            <a:r>
              <a:rPr lang="de-DE" sz="2400" dirty="0">
                <a:solidFill>
                  <a:prstClr val="black"/>
                </a:solidFill>
                <a:latin typeface="Blender Pro Book"/>
              </a:rPr>
              <a:t> </a:t>
            </a:r>
            <a:r>
              <a:rPr lang="de-DE" sz="2400" dirty="0" err="1">
                <a:solidFill>
                  <a:prstClr val="black"/>
                </a:solidFill>
                <a:latin typeface="Blender Pro Book"/>
              </a:rPr>
              <a:t>zones</a:t>
            </a:r>
            <a:r>
              <a:rPr lang="de-DE" sz="2400" dirty="0">
                <a:solidFill>
                  <a:prstClr val="black"/>
                </a:solidFill>
                <a:latin typeface="Blender Pro Book"/>
              </a:rPr>
              <a:t> </a:t>
            </a:r>
            <a:r>
              <a:rPr lang="de-DE" sz="2400" dirty="0" err="1">
                <a:solidFill>
                  <a:prstClr val="black"/>
                </a:solidFill>
                <a:latin typeface="Blender Pro Book"/>
              </a:rPr>
              <a:t>designed</a:t>
            </a:r>
            <a:r>
              <a:rPr lang="de-DE" sz="2400" dirty="0">
                <a:solidFill>
                  <a:prstClr val="black"/>
                </a:solidFill>
                <a:latin typeface="Blender Pro Book"/>
              </a:rPr>
              <a:t> </a:t>
            </a:r>
            <a:r>
              <a:rPr lang="de-DE" sz="2400" dirty="0" err="1">
                <a:solidFill>
                  <a:prstClr val="black"/>
                </a:solidFill>
                <a:latin typeface="Blender Pro Book"/>
              </a:rPr>
              <a:t>for</a:t>
            </a:r>
            <a:r>
              <a:rPr lang="de-DE" sz="2400" dirty="0">
                <a:solidFill>
                  <a:prstClr val="black"/>
                </a:solidFill>
                <a:latin typeface="Blender Pro Book"/>
              </a:rPr>
              <a:t> </a:t>
            </a:r>
            <a:r>
              <a:rPr lang="de-DE" sz="2400" dirty="0" err="1">
                <a:solidFill>
                  <a:prstClr val="black"/>
                </a:solidFill>
                <a:latin typeface="Blender Pro Book"/>
              </a:rPr>
              <a:t>specific</a:t>
            </a:r>
            <a:r>
              <a:rPr lang="de-DE" sz="2400" dirty="0">
                <a:solidFill>
                  <a:prstClr val="black"/>
                </a:solidFill>
                <a:latin typeface="Blender Pro Book"/>
              </a:rPr>
              <a:t> </a:t>
            </a:r>
            <a:r>
              <a:rPr lang="de-DE" sz="2400" dirty="0" err="1">
                <a:solidFill>
                  <a:prstClr val="black"/>
                </a:solidFill>
                <a:latin typeface="Blender Pro Book"/>
              </a:rPr>
              <a:t>types</a:t>
            </a:r>
            <a:r>
              <a:rPr lang="de-DE" sz="2400" dirty="0">
                <a:solidFill>
                  <a:prstClr val="black"/>
                </a:solidFill>
                <a:latin typeface="Blender Pro Book"/>
              </a:rPr>
              <a:t> </a:t>
            </a:r>
            <a:r>
              <a:rPr lang="de-DE" sz="2400" dirty="0" err="1">
                <a:solidFill>
                  <a:prstClr val="black"/>
                </a:solidFill>
                <a:latin typeface="Blender Pro Book"/>
              </a:rPr>
              <a:t>of</a:t>
            </a:r>
            <a:r>
              <a:rPr lang="de-DE" sz="2400" dirty="0">
                <a:solidFill>
                  <a:prstClr val="black"/>
                </a:solidFill>
                <a:latin typeface="Blender Pro Book"/>
              </a:rPr>
              <a:t> </a:t>
            </a:r>
            <a:r>
              <a:rPr lang="de-DE" sz="2400" dirty="0" err="1">
                <a:solidFill>
                  <a:prstClr val="black"/>
                </a:solidFill>
                <a:latin typeface="Blender Pro Book"/>
              </a:rPr>
              <a:t>sports</a:t>
            </a:r>
            <a:r>
              <a:rPr lang="de-DE" sz="2400" dirty="0">
                <a:solidFill>
                  <a:prstClr val="black"/>
                </a:solidFill>
                <a:latin typeface="Blender Pro Book"/>
              </a:rPr>
              <a:t> (e.g. </a:t>
            </a:r>
            <a:r>
              <a:rPr lang="de-DE" sz="2400" dirty="0" err="1">
                <a:solidFill>
                  <a:prstClr val="black"/>
                </a:solidFill>
                <a:latin typeface="Blender Pro Book"/>
              </a:rPr>
              <a:t>for</a:t>
            </a:r>
            <a:r>
              <a:rPr lang="de-DE" sz="2400" dirty="0">
                <a:solidFill>
                  <a:prstClr val="black"/>
                </a:solidFill>
                <a:latin typeface="Blender Pro Book"/>
              </a:rPr>
              <a:t> </a:t>
            </a:r>
            <a:r>
              <a:rPr lang="de-DE" sz="2400" dirty="0" err="1">
                <a:solidFill>
                  <a:prstClr val="black"/>
                </a:solidFill>
                <a:latin typeface="Blender Pro Book"/>
              </a:rPr>
              <a:t>protection</a:t>
            </a:r>
            <a:r>
              <a:rPr lang="de-DE" sz="2400" dirty="0">
                <a:solidFill>
                  <a:prstClr val="black"/>
                </a:solidFill>
                <a:latin typeface="Blender Pro Book"/>
              </a:rPr>
              <a:t> </a:t>
            </a:r>
            <a:r>
              <a:rPr lang="de-DE" sz="2400" dirty="0" err="1">
                <a:solidFill>
                  <a:prstClr val="black"/>
                </a:solidFill>
                <a:latin typeface="Blender Pro Book"/>
              </a:rPr>
              <a:t>against</a:t>
            </a:r>
            <a:r>
              <a:rPr lang="de-DE" sz="2400" dirty="0">
                <a:solidFill>
                  <a:prstClr val="black"/>
                </a:solidFill>
                <a:latin typeface="Blender Pro Book"/>
              </a:rPr>
              <a:t> </a:t>
            </a:r>
            <a:r>
              <a:rPr lang="de-DE" sz="2400" dirty="0" err="1">
                <a:solidFill>
                  <a:prstClr val="black"/>
                </a:solidFill>
                <a:latin typeface="Blender Pro Book"/>
              </a:rPr>
              <a:t>pressure</a:t>
            </a:r>
            <a:r>
              <a:rPr lang="de-DE" sz="2400" dirty="0">
                <a:solidFill>
                  <a:prstClr val="black"/>
                </a:solidFill>
                <a:latin typeface="Blender Pro Book"/>
              </a:rPr>
              <a:t> </a:t>
            </a:r>
            <a:r>
              <a:rPr lang="de-DE" sz="2400" dirty="0" err="1">
                <a:solidFill>
                  <a:prstClr val="black"/>
                </a:solidFill>
                <a:latin typeface="Blender Pro Book"/>
              </a:rPr>
              <a:t>marks</a:t>
            </a:r>
            <a:r>
              <a:rPr lang="de-DE" sz="2400" dirty="0">
                <a:solidFill>
                  <a:prstClr val="black"/>
                </a:solidFill>
                <a:latin typeface="Blender Pro Book"/>
              </a:rPr>
              <a:t> =&gt; </a:t>
            </a:r>
            <a:r>
              <a:rPr lang="de-DE" sz="2400" dirty="0" err="1">
                <a:solidFill>
                  <a:prstClr val="black"/>
                </a:solidFill>
                <a:latin typeface="Blender Pro Book"/>
              </a:rPr>
              <a:t>foot</a:t>
            </a:r>
            <a:r>
              <a:rPr lang="de-DE" sz="2400" dirty="0">
                <a:solidFill>
                  <a:prstClr val="black"/>
                </a:solidFill>
                <a:latin typeface="Blender Pro Book"/>
              </a:rPr>
              <a:t> </a:t>
            </a:r>
            <a:r>
              <a:rPr lang="de-DE" sz="2400" dirty="0" err="1">
                <a:solidFill>
                  <a:prstClr val="black"/>
                </a:solidFill>
                <a:latin typeface="Blender Pro Book"/>
              </a:rPr>
              <a:t>part</a:t>
            </a:r>
            <a:r>
              <a:rPr lang="de-DE" sz="2400" dirty="0">
                <a:solidFill>
                  <a:prstClr val="black"/>
                </a:solidFill>
                <a:latin typeface="Blender Pro Book"/>
              </a:rPr>
              <a:t>: </a:t>
            </a:r>
            <a:r>
              <a:rPr lang="de-DE" sz="2400" dirty="0" err="1">
                <a:solidFill>
                  <a:prstClr val="black"/>
                </a:solidFill>
                <a:latin typeface="Blender Pro Book"/>
              </a:rPr>
              <a:t>Running</a:t>
            </a:r>
            <a:r>
              <a:rPr lang="de-DE" sz="2400" dirty="0">
                <a:solidFill>
                  <a:prstClr val="black"/>
                </a:solidFill>
                <a:latin typeface="Blender Pro Book"/>
              </a:rPr>
              <a:t>, Outdoor </a:t>
            </a:r>
            <a:r>
              <a:rPr lang="de-DE" sz="2400" dirty="0" err="1">
                <a:solidFill>
                  <a:prstClr val="black"/>
                </a:solidFill>
                <a:latin typeface="Blender Pro Book"/>
              </a:rPr>
              <a:t>shoes</a:t>
            </a:r>
            <a:r>
              <a:rPr lang="de-DE" sz="2400" dirty="0">
                <a:solidFill>
                  <a:prstClr val="black"/>
                </a:solidFill>
                <a:latin typeface="Blender Pro Book"/>
              </a:rPr>
              <a:t>: </a:t>
            </a:r>
            <a:r>
              <a:rPr lang="de-DE" sz="2400" dirty="0" err="1">
                <a:solidFill>
                  <a:prstClr val="black"/>
                </a:solidFill>
                <a:latin typeface="Blender Pro Book"/>
              </a:rPr>
              <a:t>ankle</a:t>
            </a:r>
            <a:r>
              <a:rPr lang="de-DE" sz="2400" dirty="0">
                <a:solidFill>
                  <a:prstClr val="black"/>
                </a:solidFill>
                <a:latin typeface="Blender Pro Book"/>
              </a:rPr>
              <a:t>; Ski: </a:t>
            </a:r>
            <a:r>
              <a:rPr lang="de-DE" sz="2400" dirty="0" err="1">
                <a:solidFill>
                  <a:prstClr val="black"/>
                </a:solidFill>
                <a:latin typeface="Blender Pro Book"/>
              </a:rPr>
              <a:t>shinbone</a:t>
            </a:r>
            <a:r>
              <a:rPr lang="de-DE" sz="2400" dirty="0">
                <a:solidFill>
                  <a:prstClr val="black"/>
                </a:solidFill>
                <a:latin typeface="Blender Pro Book"/>
              </a:rPr>
              <a:t>)</a:t>
            </a:r>
          </a:p>
          <a:p>
            <a:pPr marL="380990" indent="-379191" defTabSz="609585">
              <a:spcAft>
                <a:spcPts val="667"/>
              </a:spcAft>
              <a:buBlip>
                <a:blip r:embed="rId2" r:link="rId3"/>
              </a:buBlip>
            </a:pPr>
            <a:r>
              <a:rPr lang="de-DE" sz="2400" dirty="0">
                <a:solidFill>
                  <a:prstClr val="black"/>
                </a:solidFill>
                <a:latin typeface="Blender Pro Book"/>
              </a:rPr>
              <a:t>Sport </a:t>
            </a:r>
            <a:r>
              <a:rPr lang="de-DE" sz="2400" dirty="0" err="1">
                <a:solidFill>
                  <a:prstClr val="black"/>
                </a:solidFill>
                <a:latin typeface="Blender Pro Book"/>
              </a:rPr>
              <a:t>compression</a:t>
            </a:r>
            <a:r>
              <a:rPr lang="de-DE" sz="2400" dirty="0">
                <a:solidFill>
                  <a:prstClr val="black"/>
                </a:solidFill>
                <a:latin typeface="Blender Pro Book"/>
              </a:rPr>
              <a:t> </a:t>
            </a:r>
            <a:r>
              <a:rPr lang="de-DE" sz="2400" dirty="0" err="1">
                <a:solidFill>
                  <a:prstClr val="black"/>
                </a:solidFill>
                <a:latin typeface="Blender Pro Book"/>
              </a:rPr>
              <a:t>products</a:t>
            </a:r>
            <a:r>
              <a:rPr lang="de-DE" sz="2400" dirty="0">
                <a:solidFill>
                  <a:prstClr val="black"/>
                </a:solidFill>
                <a:latin typeface="Blender Pro Book"/>
              </a:rPr>
              <a:t> (e.g. </a:t>
            </a:r>
            <a:r>
              <a:rPr lang="de-DE" sz="2400" dirty="0" err="1">
                <a:solidFill>
                  <a:prstClr val="black"/>
                </a:solidFill>
                <a:latin typeface="Blender Pro Book"/>
              </a:rPr>
              <a:t>sleeves</a:t>
            </a:r>
            <a:r>
              <a:rPr lang="de-DE" sz="2400" dirty="0">
                <a:solidFill>
                  <a:prstClr val="black"/>
                </a:solidFill>
                <a:latin typeface="Blender Pro Book"/>
              </a:rPr>
              <a:t> </a:t>
            </a:r>
            <a:r>
              <a:rPr lang="de-DE" sz="2400" dirty="0" err="1">
                <a:solidFill>
                  <a:prstClr val="black"/>
                </a:solidFill>
                <a:latin typeface="Blender Pro Book"/>
              </a:rPr>
              <a:t>and</a:t>
            </a:r>
            <a:r>
              <a:rPr lang="de-DE" sz="2400" dirty="0">
                <a:solidFill>
                  <a:prstClr val="black"/>
                </a:solidFill>
                <a:latin typeface="Blender Pro Book"/>
              </a:rPr>
              <a:t> </a:t>
            </a:r>
            <a:r>
              <a:rPr lang="de-DE" sz="2400" dirty="0" err="1">
                <a:solidFill>
                  <a:prstClr val="black"/>
                </a:solidFill>
                <a:latin typeface="Blender Pro Book"/>
              </a:rPr>
              <a:t>tights</a:t>
            </a:r>
            <a:r>
              <a:rPr lang="de-DE" sz="2400" dirty="0">
                <a:solidFill>
                  <a:prstClr val="black"/>
                </a:solidFill>
                <a:latin typeface="Blender Pro Book"/>
              </a:rPr>
              <a:t>) </a:t>
            </a:r>
            <a:r>
              <a:rPr lang="de-DE" sz="2400" dirty="0" err="1">
                <a:solidFill>
                  <a:prstClr val="black"/>
                </a:solidFill>
                <a:latin typeface="Blender Pro Book"/>
              </a:rPr>
              <a:t>are</a:t>
            </a:r>
            <a:r>
              <a:rPr lang="de-DE" sz="2400" dirty="0">
                <a:solidFill>
                  <a:prstClr val="black"/>
                </a:solidFill>
                <a:latin typeface="Blender Pro Book"/>
              </a:rPr>
              <a:t> </a:t>
            </a:r>
            <a:r>
              <a:rPr lang="de-DE" sz="2400" dirty="0" err="1">
                <a:solidFill>
                  <a:prstClr val="black"/>
                </a:solidFill>
                <a:latin typeface="Blender Pro Book"/>
              </a:rPr>
              <a:t>very</a:t>
            </a:r>
            <a:r>
              <a:rPr lang="de-DE" sz="2400" dirty="0">
                <a:solidFill>
                  <a:prstClr val="black"/>
                </a:solidFill>
                <a:latin typeface="Blender Pro Book"/>
              </a:rPr>
              <a:t> </a:t>
            </a:r>
            <a:r>
              <a:rPr lang="de-DE" sz="2400" dirty="0" err="1">
                <a:solidFill>
                  <a:prstClr val="black"/>
                </a:solidFill>
                <a:latin typeface="Blender Pro Book"/>
              </a:rPr>
              <a:t>often</a:t>
            </a:r>
            <a:r>
              <a:rPr lang="de-DE" sz="2400" dirty="0">
                <a:solidFill>
                  <a:prstClr val="black"/>
                </a:solidFill>
                <a:latin typeface="Blender Pro Book"/>
              </a:rPr>
              <a:t> </a:t>
            </a:r>
            <a:r>
              <a:rPr lang="de-DE" sz="2400" dirty="0" err="1">
                <a:solidFill>
                  <a:prstClr val="black"/>
                </a:solidFill>
                <a:latin typeface="Blender Pro Book"/>
              </a:rPr>
              <a:t>produced</a:t>
            </a:r>
            <a:r>
              <a:rPr lang="de-DE" sz="2400" dirty="0">
                <a:solidFill>
                  <a:prstClr val="black"/>
                </a:solidFill>
                <a:latin typeface="Blender Pro Book"/>
              </a:rPr>
              <a:t> </a:t>
            </a:r>
            <a:r>
              <a:rPr lang="de-DE" sz="2400" dirty="0" err="1">
                <a:solidFill>
                  <a:prstClr val="black"/>
                </a:solidFill>
                <a:latin typeface="Blender Pro Book"/>
              </a:rPr>
              <a:t>of</a:t>
            </a:r>
            <a:r>
              <a:rPr lang="de-DE" sz="2400" dirty="0">
                <a:solidFill>
                  <a:prstClr val="black"/>
                </a:solidFill>
                <a:latin typeface="Blender Pro Book"/>
              </a:rPr>
              <a:t> </a:t>
            </a:r>
            <a:r>
              <a:rPr lang="de-DE" sz="2400" dirty="0" err="1">
                <a:solidFill>
                  <a:prstClr val="black"/>
                </a:solidFill>
                <a:latin typeface="Blender Pro Book"/>
              </a:rPr>
              <a:t>woven</a:t>
            </a:r>
            <a:r>
              <a:rPr lang="de-DE" sz="2400" dirty="0">
                <a:solidFill>
                  <a:prstClr val="black"/>
                </a:solidFill>
                <a:latin typeface="Blender Pro Book"/>
              </a:rPr>
              <a:t> </a:t>
            </a:r>
            <a:r>
              <a:rPr lang="de-DE" sz="2400" dirty="0" err="1">
                <a:solidFill>
                  <a:prstClr val="black"/>
                </a:solidFill>
                <a:latin typeface="Blender Pro Book"/>
              </a:rPr>
              <a:t>fabrics</a:t>
            </a:r>
            <a:r>
              <a:rPr lang="de-DE" sz="2400" dirty="0">
                <a:solidFill>
                  <a:prstClr val="black"/>
                </a:solidFill>
                <a:latin typeface="Blender Pro Book"/>
              </a:rPr>
              <a:t> (not </a:t>
            </a:r>
            <a:r>
              <a:rPr lang="de-DE" sz="2400" dirty="0" err="1">
                <a:solidFill>
                  <a:prstClr val="black"/>
                </a:solidFill>
                <a:latin typeface="Blender Pro Book"/>
              </a:rPr>
              <a:t>knitted</a:t>
            </a:r>
            <a:r>
              <a:rPr lang="de-DE" sz="2400" dirty="0">
                <a:solidFill>
                  <a:prstClr val="black"/>
                </a:solidFill>
                <a:latin typeface="Blender Pro Book"/>
              </a:rPr>
              <a:t>) in a </a:t>
            </a:r>
            <a:r>
              <a:rPr lang="de-DE" sz="2400" dirty="0" err="1">
                <a:solidFill>
                  <a:prstClr val="black"/>
                </a:solidFill>
                <a:latin typeface="Blender Pro Book"/>
              </a:rPr>
              <a:t>cut</a:t>
            </a:r>
            <a:r>
              <a:rPr lang="de-DE" sz="2400" dirty="0">
                <a:solidFill>
                  <a:prstClr val="black"/>
                </a:solidFill>
                <a:latin typeface="Blender Pro Book"/>
              </a:rPr>
              <a:t> &amp; </a:t>
            </a:r>
            <a:r>
              <a:rPr lang="de-DE" sz="2400" dirty="0" err="1">
                <a:solidFill>
                  <a:prstClr val="black"/>
                </a:solidFill>
                <a:latin typeface="Blender Pro Book"/>
              </a:rPr>
              <a:t>sew</a:t>
            </a:r>
            <a:r>
              <a:rPr lang="de-DE" sz="2400" dirty="0">
                <a:solidFill>
                  <a:prstClr val="black"/>
                </a:solidFill>
                <a:latin typeface="Blender Pro Book"/>
              </a:rPr>
              <a:t> </a:t>
            </a:r>
            <a:r>
              <a:rPr lang="de-DE" sz="2400" dirty="0" err="1">
                <a:solidFill>
                  <a:prstClr val="black"/>
                </a:solidFill>
                <a:latin typeface="Blender Pro Book"/>
              </a:rPr>
              <a:t>manner</a:t>
            </a:r>
            <a:r>
              <a:rPr lang="de-DE" sz="2400" dirty="0">
                <a:solidFill>
                  <a:prstClr val="black"/>
                </a:solidFill>
                <a:latin typeface="Blender Pro Book"/>
              </a:rPr>
              <a:t> </a:t>
            </a:r>
            <a:r>
              <a:rPr lang="de-DE" sz="2400" dirty="0" err="1">
                <a:solidFill>
                  <a:prstClr val="black"/>
                </a:solidFill>
                <a:latin typeface="Blender Pro Book"/>
              </a:rPr>
              <a:t>requiring</a:t>
            </a:r>
            <a:r>
              <a:rPr lang="de-DE" sz="2400" dirty="0">
                <a:solidFill>
                  <a:prstClr val="black"/>
                </a:solidFill>
                <a:latin typeface="Blender Pro Book"/>
              </a:rPr>
              <a:t> a </a:t>
            </a:r>
            <a:r>
              <a:rPr lang="de-DE" sz="2400" dirty="0" err="1">
                <a:solidFill>
                  <a:prstClr val="black"/>
                </a:solidFill>
                <a:latin typeface="Blender Pro Book"/>
              </a:rPr>
              <a:t>seam</a:t>
            </a:r>
            <a:r>
              <a:rPr lang="de-DE" sz="2400" dirty="0">
                <a:solidFill>
                  <a:prstClr val="black"/>
                </a:solidFill>
                <a:latin typeface="Blender Pro Book"/>
              </a:rPr>
              <a:t> </a:t>
            </a:r>
            <a:r>
              <a:rPr lang="de-DE" sz="2400" dirty="0" err="1">
                <a:solidFill>
                  <a:prstClr val="black"/>
                </a:solidFill>
                <a:latin typeface="Blender Pro Book"/>
              </a:rPr>
              <a:t>or</a:t>
            </a:r>
            <a:r>
              <a:rPr lang="de-DE" sz="2400" dirty="0">
                <a:solidFill>
                  <a:prstClr val="black"/>
                </a:solidFill>
                <a:latin typeface="Blender Pro Book"/>
              </a:rPr>
              <a:t> </a:t>
            </a:r>
            <a:r>
              <a:rPr lang="de-DE" sz="2400" dirty="0" err="1">
                <a:solidFill>
                  <a:prstClr val="black"/>
                </a:solidFill>
                <a:latin typeface="Blender Pro Book"/>
              </a:rPr>
              <a:t>combining</a:t>
            </a:r>
            <a:r>
              <a:rPr lang="de-DE" sz="2400" dirty="0">
                <a:solidFill>
                  <a:prstClr val="black"/>
                </a:solidFill>
                <a:latin typeface="Blender Pro Book"/>
              </a:rPr>
              <a:t> </a:t>
            </a:r>
            <a:r>
              <a:rPr lang="de-DE" sz="2400" dirty="0" err="1">
                <a:solidFill>
                  <a:prstClr val="black"/>
                </a:solidFill>
                <a:latin typeface="Blender Pro Book"/>
              </a:rPr>
              <a:t>both</a:t>
            </a:r>
            <a:r>
              <a:rPr lang="de-DE" sz="2400" dirty="0">
                <a:solidFill>
                  <a:prstClr val="black"/>
                </a:solidFill>
                <a:latin typeface="Blender Pro Book"/>
              </a:rPr>
              <a:t> </a:t>
            </a:r>
            <a:r>
              <a:rPr lang="de-DE" sz="2400" dirty="0" err="1">
                <a:solidFill>
                  <a:prstClr val="black"/>
                </a:solidFill>
                <a:latin typeface="Blender Pro Book"/>
              </a:rPr>
              <a:t>technologies</a:t>
            </a:r>
            <a:r>
              <a:rPr lang="de-DE" sz="2400" dirty="0">
                <a:solidFill>
                  <a:prstClr val="black"/>
                </a:solidFill>
                <a:latin typeface="Blender Pro Book"/>
              </a:rPr>
              <a:t> (CEP Run </a:t>
            </a:r>
            <a:r>
              <a:rPr lang="de-DE" sz="2400" dirty="0" err="1">
                <a:solidFill>
                  <a:prstClr val="black"/>
                </a:solidFill>
                <a:latin typeface="Blender Pro Book"/>
              </a:rPr>
              <a:t>tights</a:t>
            </a:r>
            <a:r>
              <a:rPr lang="de-DE" sz="2400" dirty="0">
                <a:solidFill>
                  <a:prstClr val="black"/>
                </a:solidFill>
                <a:latin typeface="Blender Pro Book"/>
              </a:rPr>
              <a:t>)</a:t>
            </a:r>
          </a:p>
        </p:txBody>
      </p:sp>
    </p:spTree>
    <p:extLst>
      <p:ext uri="{BB962C8B-B14F-4D97-AF65-F5344CB8AC3E}">
        <p14:creationId xmlns:p14="http://schemas.microsoft.com/office/powerpoint/2010/main" val="289458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B320C-57C5-859C-5002-E0A00677FEDA}"/>
              </a:ext>
            </a:extLst>
          </p:cNvPr>
          <p:cNvSpPr>
            <a:spLocks noGrp="1"/>
          </p:cNvSpPr>
          <p:nvPr>
            <p:ph type="title"/>
          </p:nvPr>
        </p:nvSpPr>
        <p:spPr>
          <a:xfrm>
            <a:off x="838200" y="316357"/>
            <a:ext cx="10515600" cy="1325563"/>
          </a:xfrm>
        </p:spPr>
        <p:txBody>
          <a:bodyPr>
            <a:normAutofit fontScale="90000"/>
          </a:bodyPr>
          <a:lstStyle/>
          <a:p>
            <a:pPr algn="ctr"/>
            <a:r>
              <a:rPr lang="de-DE" sz="3100" b="1" dirty="0">
                <a:solidFill>
                  <a:schemeClr val="accent1"/>
                </a:solidFill>
                <a:hlinkClick r:id="rId2">
                  <a:extLst>
                    <a:ext uri="{A12FA001-AC4F-418D-AE19-62706E023703}">
                      <ahyp:hlinkClr xmlns:ahyp="http://schemas.microsoft.com/office/drawing/2018/hyperlinkcolor" val="tx"/>
                    </a:ext>
                  </a:extLst>
                </a:hlinkClick>
              </a:rPr>
              <a:t>Engel</a:t>
            </a:r>
            <a:r>
              <a:rPr lang="de-DE" sz="3100" b="1" dirty="0">
                <a:solidFill>
                  <a:schemeClr val="accent1"/>
                </a:solidFill>
              </a:rPr>
              <a:t> FA , </a:t>
            </a:r>
            <a:r>
              <a:rPr lang="de-DE" sz="3100" b="1" dirty="0">
                <a:solidFill>
                  <a:schemeClr val="accent1"/>
                </a:solidFill>
                <a:hlinkClick r:id="rId3">
                  <a:extLst>
                    <a:ext uri="{A12FA001-AC4F-418D-AE19-62706E023703}">
                      <ahyp:hlinkClr xmlns:ahyp="http://schemas.microsoft.com/office/drawing/2018/hyperlinkcolor" val="tx"/>
                    </a:ext>
                  </a:extLst>
                </a:hlinkClick>
              </a:rPr>
              <a:t>Holmberg</a:t>
            </a:r>
            <a:r>
              <a:rPr lang="de-DE" sz="3100" b="1" dirty="0">
                <a:solidFill>
                  <a:schemeClr val="accent1"/>
                </a:solidFill>
              </a:rPr>
              <a:t> H-C, </a:t>
            </a:r>
            <a:r>
              <a:rPr lang="de-DE" sz="3100" b="1" dirty="0">
                <a:solidFill>
                  <a:schemeClr val="accent1"/>
                </a:solidFill>
                <a:hlinkClick r:id="rId4">
                  <a:extLst>
                    <a:ext uri="{A12FA001-AC4F-418D-AE19-62706E023703}">
                      <ahyp:hlinkClr xmlns:ahyp="http://schemas.microsoft.com/office/drawing/2018/hyperlinkcolor" val="tx"/>
                    </a:ext>
                  </a:extLst>
                </a:hlinkClick>
              </a:rPr>
              <a:t>Sperlich</a:t>
            </a:r>
            <a:r>
              <a:rPr lang="de-DE" sz="3100" b="1" dirty="0">
                <a:solidFill>
                  <a:schemeClr val="accent1"/>
                </a:solidFill>
              </a:rPr>
              <a:t> B. </a:t>
            </a:r>
            <a:r>
              <a:rPr lang="de-DE" sz="3100" b="1" dirty="0" err="1">
                <a:solidFill>
                  <a:schemeClr val="accent1"/>
                </a:solidFill>
              </a:rPr>
              <a:t>Is</a:t>
            </a:r>
            <a:r>
              <a:rPr lang="de-DE" sz="3100" b="1" dirty="0">
                <a:solidFill>
                  <a:schemeClr val="accent1"/>
                </a:solidFill>
              </a:rPr>
              <a:t> </a:t>
            </a:r>
            <a:r>
              <a:rPr lang="de-DE" sz="3100" b="1" dirty="0" err="1">
                <a:solidFill>
                  <a:schemeClr val="accent1"/>
                </a:solidFill>
              </a:rPr>
              <a:t>There</a:t>
            </a:r>
            <a:r>
              <a:rPr lang="de-DE" sz="3100" b="1" dirty="0">
                <a:solidFill>
                  <a:schemeClr val="accent1"/>
                </a:solidFill>
              </a:rPr>
              <a:t> </a:t>
            </a:r>
            <a:r>
              <a:rPr lang="de-DE" sz="3100" b="1" dirty="0" err="1">
                <a:solidFill>
                  <a:schemeClr val="accent1"/>
                </a:solidFill>
              </a:rPr>
              <a:t>Evidence</a:t>
            </a:r>
            <a:r>
              <a:rPr lang="de-DE" sz="3100" b="1" dirty="0">
                <a:solidFill>
                  <a:schemeClr val="accent1"/>
                </a:solidFill>
              </a:rPr>
              <a:t> </a:t>
            </a:r>
            <a:r>
              <a:rPr lang="de-DE" sz="3100" b="1" dirty="0" err="1">
                <a:solidFill>
                  <a:schemeClr val="accent1"/>
                </a:solidFill>
              </a:rPr>
              <a:t>that</a:t>
            </a:r>
            <a:r>
              <a:rPr lang="de-DE" sz="3100" b="1" dirty="0">
                <a:solidFill>
                  <a:schemeClr val="accent1"/>
                </a:solidFill>
              </a:rPr>
              <a:t> Runners </a:t>
            </a:r>
            <a:r>
              <a:rPr lang="de-DE" sz="3100" b="1" dirty="0" err="1">
                <a:solidFill>
                  <a:schemeClr val="accent1"/>
                </a:solidFill>
              </a:rPr>
              <a:t>can</a:t>
            </a:r>
            <a:r>
              <a:rPr lang="de-DE" sz="3100" b="1" dirty="0">
                <a:solidFill>
                  <a:schemeClr val="accent1"/>
                </a:solidFill>
              </a:rPr>
              <a:t> Benefit </a:t>
            </a:r>
            <a:r>
              <a:rPr lang="de-DE" sz="3100" b="1" dirty="0" err="1">
                <a:solidFill>
                  <a:schemeClr val="accent1"/>
                </a:solidFill>
              </a:rPr>
              <a:t>from</a:t>
            </a:r>
            <a:r>
              <a:rPr lang="de-DE" sz="3100" b="1" dirty="0">
                <a:solidFill>
                  <a:schemeClr val="accent1"/>
                </a:solidFill>
              </a:rPr>
              <a:t> </a:t>
            </a:r>
            <a:r>
              <a:rPr lang="de-DE" sz="3100" b="1" dirty="0" err="1">
                <a:solidFill>
                  <a:schemeClr val="accent1"/>
                </a:solidFill>
              </a:rPr>
              <a:t>Wearing</a:t>
            </a:r>
            <a:r>
              <a:rPr lang="de-DE" sz="3100" b="1" dirty="0">
                <a:solidFill>
                  <a:schemeClr val="accent1"/>
                </a:solidFill>
              </a:rPr>
              <a:t> </a:t>
            </a:r>
            <a:r>
              <a:rPr lang="de-DE" sz="3100" b="1" dirty="0" err="1">
                <a:solidFill>
                  <a:schemeClr val="accent1"/>
                </a:solidFill>
              </a:rPr>
              <a:t>Compression</a:t>
            </a:r>
            <a:r>
              <a:rPr lang="de-DE" sz="3100" b="1" dirty="0">
                <a:solidFill>
                  <a:schemeClr val="accent1"/>
                </a:solidFill>
              </a:rPr>
              <a:t> </a:t>
            </a:r>
            <a:r>
              <a:rPr lang="de-DE" sz="3100" b="1" dirty="0" err="1">
                <a:solidFill>
                  <a:schemeClr val="accent1"/>
                </a:solidFill>
              </a:rPr>
              <a:t>Clothing</a:t>
            </a:r>
            <a:r>
              <a:rPr lang="de-DE" sz="3100" b="1" dirty="0">
                <a:solidFill>
                  <a:schemeClr val="accent1"/>
                </a:solidFill>
              </a:rPr>
              <a:t>? Sports</a:t>
            </a:r>
            <a:r>
              <a:rPr lang="de-DE" sz="3100" dirty="0">
                <a:solidFill>
                  <a:schemeClr val="accent1"/>
                </a:solidFill>
              </a:rPr>
              <a:t> Med. 2016; 46: 1939-1952.</a:t>
            </a:r>
            <a:endParaRPr lang="de-DE" b="1" dirty="0">
              <a:solidFill>
                <a:schemeClr val="accent1"/>
              </a:solidFill>
            </a:endParaRPr>
          </a:p>
        </p:txBody>
      </p:sp>
      <p:sp>
        <p:nvSpPr>
          <p:cNvPr id="3" name="Inhaltsplatzhalter 2">
            <a:extLst>
              <a:ext uri="{FF2B5EF4-FFF2-40B4-BE49-F238E27FC236}">
                <a16:creationId xmlns:a16="http://schemas.microsoft.com/office/drawing/2014/main" id="{7DDC6D5F-F480-B2A9-3ECE-B96A4D0D5F9A}"/>
              </a:ext>
            </a:extLst>
          </p:cNvPr>
          <p:cNvSpPr>
            <a:spLocks noGrp="1"/>
          </p:cNvSpPr>
          <p:nvPr>
            <p:ph idx="1"/>
          </p:nvPr>
        </p:nvSpPr>
        <p:spPr>
          <a:xfrm>
            <a:off x="838200" y="1825624"/>
            <a:ext cx="10515600" cy="4831207"/>
          </a:xfrm>
        </p:spPr>
        <p:txBody>
          <a:bodyPr>
            <a:normAutofit fontScale="70000" lnSpcReduction="20000"/>
          </a:bodyPr>
          <a:lstStyle/>
          <a:p>
            <a:r>
              <a:rPr lang="de-DE" b="1" dirty="0" err="1"/>
              <a:t>Objectives</a:t>
            </a:r>
            <a:r>
              <a:rPr lang="de-DE" b="1" dirty="0"/>
              <a:t>: </a:t>
            </a:r>
            <a:r>
              <a:rPr lang="de-DE" dirty="0" err="1"/>
              <a:t>To</a:t>
            </a:r>
            <a:r>
              <a:rPr lang="de-DE" dirty="0"/>
              <a:t> </a:t>
            </a:r>
            <a:r>
              <a:rPr lang="de-DE" dirty="0" err="1"/>
              <a:t>assess</a:t>
            </a:r>
            <a:r>
              <a:rPr lang="de-DE" dirty="0"/>
              <a:t> original </a:t>
            </a:r>
            <a:r>
              <a:rPr lang="de-DE" dirty="0" err="1"/>
              <a:t>research</a:t>
            </a:r>
            <a:r>
              <a:rPr lang="de-DE" dirty="0"/>
              <a:t> on </a:t>
            </a:r>
            <a:r>
              <a:rPr lang="de-DE" dirty="0" err="1"/>
              <a:t>the</a:t>
            </a:r>
            <a:r>
              <a:rPr lang="de-DE" dirty="0"/>
              <a:t> </a:t>
            </a:r>
            <a:r>
              <a:rPr lang="de-DE" dirty="0" err="1"/>
              <a:t>effects</a:t>
            </a:r>
            <a:r>
              <a:rPr lang="de-DE" dirty="0"/>
              <a:t> </a:t>
            </a:r>
            <a:r>
              <a:rPr lang="de-DE" dirty="0" err="1"/>
              <a:t>of</a:t>
            </a:r>
            <a:r>
              <a:rPr lang="de-DE" dirty="0"/>
              <a:t> </a:t>
            </a:r>
            <a:r>
              <a:rPr lang="de-DE" dirty="0" err="1"/>
              <a:t>compression</a:t>
            </a:r>
            <a:r>
              <a:rPr lang="de-DE" dirty="0"/>
              <a:t> </a:t>
            </a:r>
            <a:r>
              <a:rPr lang="de-DE" dirty="0" err="1"/>
              <a:t>clothing</a:t>
            </a:r>
            <a:r>
              <a:rPr lang="de-DE" dirty="0"/>
              <a:t> (</a:t>
            </a:r>
            <a:r>
              <a:rPr lang="de-DE" dirty="0" err="1"/>
              <a:t>socks</a:t>
            </a:r>
            <a:r>
              <a:rPr lang="de-DE" dirty="0"/>
              <a:t>, </a:t>
            </a:r>
            <a:r>
              <a:rPr lang="de-DE" dirty="0" err="1"/>
              <a:t>calf</a:t>
            </a:r>
            <a:r>
              <a:rPr lang="de-DE" dirty="0"/>
              <a:t> </a:t>
            </a:r>
            <a:r>
              <a:rPr lang="de-DE" dirty="0" err="1"/>
              <a:t>sleeves</a:t>
            </a:r>
            <a:r>
              <a:rPr lang="de-DE" dirty="0"/>
              <a:t>, </a:t>
            </a:r>
            <a:r>
              <a:rPr lang="de-DE" dirty="0" err="1"/>
              <a:t>shorts</a:t>
            </a:r>
            <a:r>
              <a:rPr lang="de-DE" dirty="0"/>
              <a:t>, and </a:t>
            </a:r>
            <a:r>
              <a:rPr lang="de-DE" dirty="0" err="1"/>
              <a:t>tights</a:t>
            </a:r>
            <a:r>
              <a:rPr lang="de-DE" dirty="0"/>
              <a:t>) on </a:t>
            </a:r>
            <a:r>
              <a:rPr lang="de-DE" dirty="0" err="1"/>
              <a:t>running</a:t>
            </a:r>
            <a:r>
              <a:rPr lang="de-DE" dirty="0"/>
              <a:t> </a:t>
            </a:r>
            <a:r>
              <a:rPr lang="de-DE" dirty="0" err="1"/>
              <a:t>performance</a:t>
            </a:r>
            <a:r>
              <a:rPr lang="de-DE" dirty="0"/>
              <a:t> and </a:t>
            </a:r>
            <a:r>
              <a:rPr lang="de-DE" dirty="0" err="1"/>
              <a:t>recovery</a:t>
            </a:r>
            <a:r>
              <a:rPr lang="de-DE" dirty="0"/>
              <a:t>.</a:t>
            </a:r>
          </a:p>
          <a:p>
            <a:r>
              <a:rPr lang="de-DE" b="1" dirty="0" err="1"/>
              <a:t>Results</a:t>
            </a:r>
            <a:r>
              <a:rPr lang="de-DE" b="1" dirty="0"/>
              <a:t>: </a:t>
            </a:r>
            <a:r>
              <a:rPr lang="de-DE" dirty="0" err="1"/>
              <a:t>Compression</a:t>
            </a:r>
            <a:r>
              <a:rPr lang="de-DE" dirty="0"/>
              <a:t> </a:t>
            </a:r>
            <a:r>
              <a:rPr lang="de-DE" dirty="0" err="1"/>
              <a:t>garments</a:t>
            </a:r>
            <a:r>
              <a:rPr lang="de-DE" dirty="0"/>
              <a:t> </a:t>
            </a:r>
            <a:r>
              <a:rPr lang="de-DE" dirty="0" err="1"/>
              <a:t>exerted</a:t>
            </a:r>
            <a:r>
              <a:rPr lang="de-DE" dirty="0"/>
              <a:t> </a:t>
            </a:r>
            <a:r>
              <a:rPr lang="de-DE" dirty="0" err="1">
                <a:solidFill>
                  <a:schemeClr val="accent1"/>
                </a:solidFill>
              </a:rPr>
              <a:t>no</a:t>
            </a:r>
            <a:r>
              <a:rPr lang="de-DE" dirty="0">
                <a:solidFill>
                  <a:schemeClr val="accent1"/>
                </a:solidFill>
              </a:rPr>
              <a:t> </a:t>
            </a:r>
            <a:r>
              <a:rPr lang="de-DE" dirty="0" err="1">
                <a:solidFill>
                  <a:schemeClr val="accent1"/>
                </a:solidFill>
              </a:rPr>
              <a:t>statistically</a:t>
            </a:r>
            <a:r>
              <a:rPr lang="de-DE" dirty="0">
                <a:solidFill>
                  <a:schemeClr val="accent1"/>
                </a:solidFill>
              </a:rPr>
              <a:t> </a:t>
            </a:r>
            <a:r>
              <a:rPr lang="de-DE" dirty="0" err="1">
                <a:solidFill>
                  <a:schemeClr val="accent1"/>
                </a:solidFill>
              </a:rPr>
              <a:t>significant</a:t>
            </a:r>
            <a:r>
              <a:rPr lang="de-DE" dirty="0">
                <a:solidFill>
                  <a:schemeClr val="accent1"/>
                </a:solidFill>
              </a:rPr>
              <a:t> </a:t>
            </a:r>
            <a:r>
              <a:rPr lang="de-DE" dirty="0" err="1">
                <a:solidFill>
                  <a:schemeClr val="accent1"/>
                </a:solidFill>
              </a:rPr>
              <a:t>mean</a:t>
            </a:r>
            <a:r>
              <a:rPr lang="de-DE" dirty="0">
                <a:solidFill>
                  <a:schemeClr val="accent1"/>
                </a:solidFill>
              </a:rPr>
              <a:t> </a:t>
            </a:r>
            <a:r>
              <a:rPr lang="de-DE" dirty="0" err="1">
                <a:solidFill>
                  <a:schemeClr val="accent1"/>
                </a:solidFill>
              </a:rPr>
              <a:t>effects</a:t>
            </a:r>
            <a:r>
              <a:rPr lang="de-DE" dirty="0">
                <a:solidFill>
                  <a:schemeClr val="accent1"/>
                </a:solidFill>
              </a:rPr>
              <a:t> on </a:t>
            </a:r>
          </a:p>
          <a:p>
            <a:pPr lvl="1"/>
            <a:r>
              <a:rPr lang="de-DE" dirty="0" err="1"/>
              <a:t>running</a:t>
            </a:r>
            <a:r>
              <a:rPr lang="de-DE" dirty="0"/>
              <a:t> </a:t>
            </a:r>
            <a:r>
              <a:rPr lang="de-DE" dirty="0" err="1"/>
              <a:t>performance</a:t>
            </a:r>
            <a:r>
              <a:rPr lang="de-DE" dirty="0"/>
              <a:t> (</a:t>
            </a:r>
            <a:r>
              <a:rPr lang="de-DE" dirty="0" err="1"/>
              <a:t>times</a:t>
            </a:r>
            <a:r>
              <a:rPr lang="de-DE" dirty="0"/>
              <a:t> </a:t>
            </a:r>
            <a:r>
              <a:rPr lang="de-DE" dirty="0" err="1"/>
              <a:t>for</a:t>
            </a:r>
            <a:r>
              <a:rPr lang="de-DE" dirty="0"/>
              <a:t> a (half) </a:t>
            </a:r>
            <a:r>
              <a:rPr lang="de-DE" dirty="0" err="1"/>
              <a:t>marathon</a:t>
            </a:r>
            <a:r>
              <a:rPr lang="de-DE" dirty="0"/>
              <a:t>, 15-km </a:t>
            </a:r>
            <a:r>
              <a:rPr lang="de-DE" dirty="0" err="1"/>
              <a:t>trail</a:t>
            </a:r>
            <a:r>
              <a:rPr lang="de-DE" dirty="0"/>
              <a:t> </a:t>
            </a:r>
            <a:r>
              <a:rPr lang="de-DE" dirty="0" err="1"/>
              <a:t>running</a:t>
            </a:r>
            <a:r>
              <a:rPr lang="de-DE" dirty="0"/>
              <a:t>, 5- and 10-km </a:t>
            </a:r>
            <a:r>
              <a:rPr lang="de-DE" dirty="0" err="1"/>
              <a:t>runs</a:t>
            </a:r>
            <a:r>
              <a:rPr lang="de-DE" dirty="0"/>
              <a:t>, and 400-m </a:t>
            </a:r>
            <a:r>
              <a:rPr lang="de-DE" dirty="0" err="1"/>
              <a:t>sprint</a:t>
            </a:r>
            <a:r>
              <a:rPr lang="de-DE" dirty="0"/>
              <a:t>), </a:t>
            </a:r>
          </a:p>
          <a:p>
            <a:pPr lvl="1"/>
            <a:r>
              <a:rPr lang="de-DE" dirty="0"/>
              <a:t>maximal and submaximal </a:t>
            </a:r>
            <a:r>
              <a:rPr lang="de-DE" dirty="0" err="1"/>
              <a:t>oxygen</a:t>
            </a:r>
            <a:r>
              <a:rPr lang="de-DE" dirty="0"/>
              <a:t> </a:t>
            </a:r>
            <a:r>
              <a:rPr lang="de-DE" dirty="0" err="1"/>
              <a:t>uptake</a:t>
            </a:r>
            <a:r>
              <a:rPr lang="de-DE" dirty="0"/>
              <a:t>, </a:t>
            </a:r>
          </a:p>
          <a:p>
            <a:pPr lvl="1"/>
            <a:r>
              <a:rPr lang="de-DE" dirty="0" err="1"/>
              <a:t>blood</a:t>
            </a:r>
            <a:r>
              <a:rPr lang="de-DE" dirty="0"/>
              <a:t> </a:t>
            </a:r>
            <a:r>
              <a:rPr lang="de-DE" dirty="0" err="1"/>
              <a:t>lactate</a:t>
            </a:r>
            <a:r>
              <a:rPr lang="de-DE" dirty="0"/>
              <a:t> </a:t>
            </a:r>
            <a:r>
              <a:rPr lang="de-DE" dirty="0" err="1"/>
              <a:t>concentrations</a:t>
            </a:r>
            <a:r>
              <a:rPr lang="de-DE" dirty="0"/>
              <a:t>, </a:t>
            </a:r>
          </a:p>
          <a:p>
            <a:pPr lvl="1"/>
            <a:r>
              <a:rPr lang="de-DE" dirty="0" err="1"/>
              <a:t>blood</a:t>
            </a:r>
            <a:r>
              <a:rPr lang="de-DE" dirty="0"/>
              <a:t> gas </a:t>
            </a:r>
            <a:r>
              <a:rPr lang="de-DE" dirty="0" err="1"/>
              <a:t>kinetics</a:t>
            </a:r>
            <a:r>
              <a:rPr lang="de-DE" dirty="0"/>
              <a:t>, </a:t>
            </a:r>
          </a:p>
          <a:p>
            <a:pPr lvl="1"/>
            <a:r>
              <a:rPr lang="de-DE" dirty="0" err="1"/>
              <a:t>cardiac</a:t>
            </a:r>
            <a:r>
              <a:rPr lang="de-DE" dirty="0"/>
              <a:t> </a:t>
            </a:r>
            <a:r>
              <a:rPr lang="de-DE" dirty="0" err="1"/>
              <a:t>parameters</a:t>
            </a:r>
            <a:r>
              <a:rPr lang="de-DE" dirty="0"/>
              <a:t> (</a:t>
            </a:r>
            <a:r>
              <a:rPr lang="de-DE" dirty="0" err="1"/>
              <a:t>including</a:t>
            </a:r>
            <a:r>
              <a:rPr lang="de-DE" dirty="0"/>
              <a:t> </a:t>
            </a:r>
            <a:r>
              <a:rPr lang="de-DE" dirty="0" err="1"/>
              <a:t>heart</a:t>
            </a:r>
            <a:r>
              <a:rPr lang="de-DE" dirty="0"/>
              <a:t> rate, </a:t>
            </a:r>
            <a:r>
              <a:rPr lang="de-DE" dirty="0" err="1"/>
              <a:t>cardiac</a:t>
            </a:r>
            <a:r>
              <a:rPr lang="de-DE" dirty="0"/>
              <a:t> </a:t>
            </a:r>
            <a:r>
              <a:rPr lang="de-DE" dirty="0" err="1"/>
              <a:t>output</a:t>
            </a:r>
            <a:r>
              <a:rPr lang="de-DE" dirty="0"/>
              <a:t>, </a:t>
            </a:r>
            <a:r>
              <a:rPr lang="de-DE" dirty="0" err="1"/>
              <a:t>cardiac</a:t>
            </a:r>
            <a:r>
              <a:rPr lang="de-DE" dirty="0"/>
              <a:t> </a:t>
            </a:r>
            <a:r>
              <a:rPr lang="de-DE" dirty="0" err="1"/>
              <a:t>index</a:t>
            </a:r>
            <a:r>
              <a:rPr lang="de-DE" dirty="0"/>
              <a:t>, and </a:t>
            </a:r>
            <a:r>
              <a:rPr lang="de-DE" dirty="0" err="1"/>
              <a:t>stroke</a:t>
            </a:r>
            <a:r>
              <a:rPr lang="de-DE" dirty="0"/>
              <a:t> </a:t>
            </a:r>
            <a:r>
              <a:rPr lang="de-DE" dirty="0" err="1"/>
              <a:t>volume</a:t>
            </a:r>
            <a:r>
              <a:rPr lang="de-DE" dirty="0"/>
              <a:t>),</a:t>
            </a:r>
          </a:p>
          <a:p>
            <a:pPr lvl="1"/>
            <a:r>
              <a:rPr lang="de-DE" dirty="0" err="1"/>
              <a:t>body</a:t>
            </a:r>
            <a:r>
              <a:rPr lang="de-DE" dirty="0"/>
              <a:t> and </a:t>
            </a:r>
            <a:r>
              <a:rPr lang="de-DE" dirty="0" err="1"/>
              <a:t>perceived</a:t>
            </a:r>
            <a:r>
              <a:rPr lang="de-DE" dirty="0"/>
              <a:t> </a:t>
            </a:r>
            <a:r>
              <a:rPr lang="de-DE" dirty="0" err="1"/>
              <a:t>temperature</a:t>
            </a:r>
            <a:r>
              <a:rPr lang="de-DE" dirty="0"/>
              <a:t>, </a:t>
            </a:r>
            <a:r>
              <a:rPr lang="de-DE" dirty="0" err="1"/>
              <a:t>or</a:t>
            </a:r>
            <a:r>
              <a:rPr lang="de-DE" dirty="0"/>
              <a:t> </a:t>
            </a:r>
            <a:r>
              <a:rPr lang="de-DE" dirty="0" err="1"/>
              <a:t>the</a:t>
            </a:r>
            <a:r>
              <a:rPr lang="de-DE" dirty="0"/>
              <a:t> </a:t>
            </a:r>
            <a:r>
              <a:rPr lang="de-DE" dirty="0" err="1"/>
              <a:t>performance</a:t>
            </a:r>
            <a:r>
              <a:rPr lang="de-DE" dirty="0"/>
              <a:t> </a:t>
            </a:r>
            <a:r>
              <a:rPr lang="de-DE" dirty="0" err="1"/>
              <a:t>of</a:t>
            </a:r>
            <a:r>
              <a:rPr lang="de-DE" dirty="0"/>
              <a:t> </a:t>
            </a:r>
            <a:r>
              <a:rPr lang="de-DE" dirty="0" err="1"/>
              <a:t>strength-related</a:t>
            </a:r>
            <a:r>
              <a:rPr lang="de-DE" dirty="0"/>
              <a:t> </a:t>
            </a:r>
            <a:r>
              <a:rPr lang="de-DE" dirty="0" err="1"/>
              <a:t>tasks</a:t>
            </a:r>
            <a:r>
              <a:rPr lang="de-DE" dirty="0"/>
              <a:t> after </a:t>
            </a:r>
            <a:r>
              <a:rPr lang="de-DE" dirty="0" err="1"/>
              <a:t>running</a:t>
            </a:r>
            <a:r>
              <a:rPr lang="de-DE" dirty="0"/>
              <a:t>. </a:t>
            </a:r>
          </a:p>
          <a:p>
            <a:r>
              <a:rPr lang="de-DE" dirty="0">
                <a:solidFill>
                  <a:schemeClr val="accent1"/>
                </a:solidFill>
              </a:rPr>
              <a:t>Small positive </a:t>
            </a:r>
            <a:r>
              <a:rPr lang="de-DE" dirty="0" err="1">
                <a:solidFill>
                  <a:schemeClr val="accent1"/>
                </a:solidFill>
              </a:rPr>
              <a:t>effect</a:t>
            </a:r>
            <a:r>
              <a:rPr lang="de-DE" dirty="0">
                <a:solidFill>
                  <a:schemeClr val="accent1"/>
                </a:solidFill>
              </a:rPr>
              <a:t> </a:t>
            </a:r>
            <a:r>
              <a:rPr lang="de-DE" dirty="0" err="1">
                <a:solidFill>
                  <a:schemeClr val="accent1"/>
                </a:solidFill>
              </a:rPr>
              <a:t>sizes</a:t>
            </a:r>
            <a:r>
              <a:rPr lang="de-DE" dirty="0">
                <a:solidFill>
                  <a:schemeClr val="accent1"/>
                </a:solidFill>
              </a:rPr>
              <a:t> </a:t>
            </a:r>
            <a:r>
              <a:rPr lang="de-DE" dirty="0" err="1"/>
              <a:t>were</a:t>
            </a:r>
            <a:r>
              <a:rPr lang="de-DE" dirty="0"/>
              <a:t> </a:t>
            </a:r>
            <a:r>
              <a:rPr lang="de-DE" dirty="0" err="1"/>
              <a:t>calculated</a:t>
            </a:r>
            <a:r>
              <a:rPr lang="de-DE" dirty="0"/>
              <a:t> </a:t>
            </a:r>
            <a:r>
              <a:rPr lang="de-DE" dirty="0" err="1"/>
              <a:t>for</a:t>
            </a:r>
            <a:r>
              <a:rPr lang="de-DE" dirty="0"/>
              <a:t> </a:t>
            </a:r>
            <a:r>
              <a:rPr lang="de-DE" dirty="0" err="1"/>
              <a:t>the</a:t>
            </a:r>
            <a:r>
              <a:rPr lang="de-DE" dirty="0"/>
              <a:t> </a:t>
            </a:r>
          </a:p>
          <a:p>
            <a:pPr lvl="1"/>
            <a:r>
              <a:rPr lang="de-DE" dirty="0"/>
              <a:t>time </a:t>
            </a:r>
            <a:r>
              <a:rPr lang="de-DE" dirty="0" err="1"/>
              <a:t>to</a:t>
            </a:r>
            <a:r>
              <a:rPr lang="de-DE" dirty="0"/>
              <a:t> </a:t>
            </a:r>
            <a:r>
              <a:rPr lang="de-DE" dirty="0" err="1"/>
              <a:t>exhaustion</a:t>
            </a:r>
            <a:r>
              <a:rPr lang="de-DE" dirty="0"/>
              <a:t> (in </a:t>
            </a:r>
            <a:r>
              <a:rPr lang="de-DE" dirty="0" err="1"/>
              <a:t>incremental</a:t>
            </a:r>
            <a:r>
              <a:rPr lang="de-DE" dirty="0"/>
              <a:t> </a:t>
            </a:r>
            <a:r>
              <a:rPr lang="de-DE" dirty="0" err="1"/>
              <a:t>or</a:t>
            </a:r>
            <a:r>
              <a:rPr lang="de-DE" dirty="0"/>
              <a:t> </a:t>
            </a:r>
            <a:r>
              <a:rPr lang="de-DE" dirty="0" err="1"/>
              <a:t>step</a:t>
            </a:r>
            <a:r>
              <a:rPr lang="de-DE" dirty="0"/>
              <a:t> </a:t>
            </a:r>
            <a:r>
              <a:rPr lang="de-DE" dirty="0" err="1"/>
              <a:t>tests</a:t>
            </a:r>
            <a:r>
              <a:rPr lang="de-DE" dirty="0"/>
              <a:t>),</a:t>
            </a:r>
          </a:p>
          <a:p>
            <a:pPr lvl="1"/>
            <a:r>
              <a:rPr lang="de-DE" dirty="0" err="1"/>
              <a:t>running</a:t>
            </a:r>
            <a:r>
              <a:rPr lang="de-DE" dirty="0"/>
              <a:t> </a:t>
            </a:r>
            <a:r>
              <a:rPr lang="de-DE" dirty="0" err="1"/>
              <a:t>economy</a:t>
            </a:r>
            <a:r>
              <a:rPr lang="de-DE" dirty="0"/>
              <a:t> (</a:t>
            </a:r>
            <a:r>
              <a:rPr lang="de-DE" dirty="0" err="1"/>
              <a:t>including</a:t>
            </a:r>
            <a:r>
              <a:rPr lang="de-DE" dirty="0"/>
              <a:t> </a:t>
            </a:r>
            <a:r>
              <a:rPr lang="de-DE" dirty="0" err="1"/>
              <a:t>biomechanical</a:t>
            </a:r>
            <a:r>
              <a:rPr lang="de-DE" dirty="0"/>
              <a:t> variables), </a:t>
            </a:r>
          </a:p>
          <a:p>
            <a:pPr lvl="1"/>
            <a:r>
              <a:rPr lang="de-DE" dirty="0" err="1"/>
              <a:t>clearance</a:t>
            </a:r>
            <a:r>
              <a:rPr lang="de-DE" dirty="0"/>
              <a:t> </a:t>
            </a:r>
            <a:r>
              <a:rPr lang="de-DE" dirty="0" err="1"/>
              <a:t>of</a:t>
            </a:r>
            <a:r>
              <a:rPr lang="de-DE" dirty="0"/>
              <a:t> </a:t>
            </a:r>
            <a:r>
              <a:rPr lang="de-DE" dirty="0" err="1"/>
              <a:t>blood</a:t>
            </a:r>
            <a:r>
              <a:rPr lang="de-DE" dirty="0"/>
              <a:t> </a:t>
            </a:r>
            <a:r>
              <a:rPr lang="de-DE" dirty="0" err="1"/>
              <a:t>lactate</a:t>
            </a:r>
            <a:r>
              <a:rPr lang="de-DE" dirty="0"/>
              <a:t>, </a:t>
            </a:r>
            <a:r>
              <a:rPr lang="de-DE" dirty="0" err="1"/>
              <a:t>perceived</a:t>
            </a:r>
            <a:r>
              <a:rPr lang="de-DE" dirty="0"/>
              <a:t> </a:t>
            </a:r>
            <a:r>
              <a:rPr lang="de-DE" dirty="0" err="1"/>
              <a:t>exertion</a:t>
            </a:r>
            <a:r>
              <a:rPr lang="de-DE" dirty="0"/>
              <a:t>, </a:t>
            </a:r>
          </a:p>
          <a:p>
            <a:pPr lvl="1"/>
            <a:r>
              <a:rPr lang="de-DE" dirty="0"/>
              <a:t>maximal </a:t>
            </a:r>
            <a:r>
              <a:rPr lang="de-DE" dirty="0" err="1"/>
              <a:t>voluntary</a:t>
            </a:r>
            <a:r>
              <a:rPr lang="de-DE" dirty="0"/>
              <a:t> </a:t>
            </a:r>
            <a:r>
              <a:rPr lang="de-DE" dirty="0" err="1"/>
              <a:t>isometric</a:t>
            </a:r>
            <a:r>
              <a:rPr lang="de-DE" dirty="0"/>
              <a:t> </a:t>
            </a:r>
            <a:r>
              <a:rPr lang="de-DE" dirty="0" err="1"/>
              <a:t>contraction</a:t>
            </a:r>
            <a:r>
              <a:rPr lang="de-DE" dirty="0"/>
              <a:t> and </a:t>
            </a:r>
          </a:p>
          <a:p>
            <a:pPr lvl="1"/>
            <a:r>
              <a:rPr lang="de-DE" dirty="0" err="1"/>
              <a:t>peak</a:t>
            </a:r>
            <a:r>
              <a:rPr lang="de-DE" dirty="0"/>
              <a:t> leg </a:t>
            </a:r>
            <a:r>
              <a:rPr lang="de-DE" dirty="0" err="1"/>
              <a:t>muscle</a:t>
            </a:r>
            <a:r>
              <a:rPr lang="de-DE" dirty="0"/>
              <a:t> power </a:t>
            </a:r>
            <a:r>
              <a:rPr lang="de-DE" dirty="0" err="1"/>
              <a:t>immediately</a:t>
            </a:r>
            <a:r>
              <a:rPr lang="de-DE" dirty="0"/>
              <a:t> after </a:t>
            </a:r>
            <a:r>
              <a:rPr lang="de-DE" dirty="0" err="1"/>
              <a:t>running</a:t>
            </a:r>
            <a:r>
              <a:rPr lang="de-DE" dirty="0"/>
              <a:t>, and </a:t>
            </a:r>
          </a:p>
          <a:p>
            <a:pPr lvl="1"/>
            <a:r>
              <a:rPr lang="de-DE" dirty="0" err="1"/>
              <a:t>markers</a:t>
            </a:r>
            <a:r>
              <a:rPr lang="de-DE" dirty="0"/>
              <a:t> </a:t>
            </a:r>
            <a:r>
              <a:rPr lang="de-DE" dirty="0" err="1"/>
              <a:t>of</a:t>
            </a:r>
            <a:r>
              <a:rPr lang="de-DE" dirty="0"/>
              <a:t> </a:t>
            </a:r>
            <a:r>
              <a:rPr lang="de-DE" dirty="0" err="1"/>
              <a:t>muscle</a:t>
            </a:r>
            <a:r>
              <a:rPr lang="de-DE" dirty="0"/>
              <a:t> </a:t>
            </a:r>
            <a:r>
              <a:rPr lang="de-DE" dirty="0" err="1"/>
              <a:t>damage</a:t>
            </a:r>
            <a:r>
              <a:rPr lang="de-DE" dirty="0"/>
              <a:t> and </a:t>
            </a:r>
            <a:r>
              <a:rPr lang="de-DE" dirty="0" err="1"/>
              <a:t>inflammation</a:t>
            </a:r>
            <a:r>
              <a:rPr lang="de-DE" dirty="0"/>
              <a:t>. </a:t>
            </a:r>
          </a:p>
          <a:p>
            <a:pPr lvl="1"/>
            <a:r>
              <a:rPr lang="de-DE" dirty="0"/>
              <a:t>The </a:t>
            </a:r>
            <a:r>
              <a:rPr lang="de-DE" dirty="0" err="1"/>
              <a:t>body</a:t>
            </a:r>
            <a:r>
              <a:rPr lang="de-DE" dirty="0"/>
              <a:t> </a:t>
            </a:r>
            <a:r>
              <a:rPr lang="de-DE" dirty="0" err="1"/>
              <a:t>core</a:t>
            </a:r>
            <a:r>
              <a:rPr lang="de-DE" dirty="0"/>
              <a:t> </a:t>
            </a:r>
            <a:r>
              <a:rPr lang="de-DE" dirty="0" err="1"/>
              <a:t>temperature</a:t>
            </a:r>
            <a:r>
              <a:rPr lang="de-DE" dirty="0"/>
              <a:t> was </a:t>
            </a:r>
            <a:r>
              <a:rPr lang="de-DE" dirty="0" err="1"/>
              <a:t>moderately</a:t>
            </a:r>
            <a:r>
              <a:rPr lang="de-DE" dirty="0"/>
              <a:t> </a:t>
            </a:r>
            <a:r>
              <a:rPr lang="de-DE" dirty="0" err="1"/>
              <a:t>affected</a:t>
            </a:r>
            <a:r>
              <a:rPr lang="de-DE" dirty="0"/>
              <a:t> </a:t>
            </a:r>
            <a:r>
              <a:rPr lang="de-DE" dirty="0" err="1"/>
              <a:t>by</a:t>
            </a:r>
            <a:r>
              <a:rPr lang="de-DE" dirty="0"/>
              <a:t> </a:t>
            </a:r>
            <a:r>
              <a:rPr lang="de-DE" dirty="0" err="1"/>
              <a:t>compression</a:t>
            </a:r>
            <a:r>
              <a:rPr lang="de-DE" dirty="0"/>
              <a:t>, </a:t>
            </a:r>
            <a:r>
              <a:rPr lang="de-DE" dirty="0" err="1"/>
              <a:t>while</a:t>
            </a:r>
            <a:r>
              <a:rPr lang="de-DE" dirty="0"/>
              <a:t> </a:t>
            </a:r>
            <a:r>
              <a:rPr lang="de-DE" dirty="0" err="1"/>
              <a:t>the</a:t>
            </a:r>
            <a:r>
              <a:rPr lang="de-DE" dirty="0"/>
              <a:t> </a:t>
            </a:r>
            <a:r>
              <a:rPr lang="de-DE" dirty="0" err="1"/>
              <a:t>effect</a:t>
            </a:r>
            <a:r>
              <a:rPr lang="de-DE" dirty="0"/>
              <a:t> </a:t>
            </a:r>
            <a:r>
              <a:rPr lang="de-DE" dirty="0" err="1"/>
              <a:t>size</a:t>
            </a:r>
            <a:r>
              <a:rPr lang="de-DE" dirty="0"/>
              <a:t> </a:t>
            </a:r>
            <a:r>
              <a:rPr lang="de-DE" dirty="0" err="1"/>
              <a:t>values</a:t>
            </a:r>
            <a:r>
              <a:rPr lang="de-DE" dirty="0"/>
              <a:t> </a:t>
            </a:r>
            <a:r>
              <a:rPr lang="de-DE" dirty="0" err="1"/>
              <a:t>for</a:t>
            </a:r>
            <a:r>
              <a:rPr lang="de-DE" dirty="0"/>
              <a:t> post-</a:t>
            </a:r>
            <a:r>
              <a:rPr lang="de-DE" dirty="0" err="1"/>
              <a:t>exercise</a:t>
            </a:r>
            <a:r>
              <a:rPr lang="de-DE" dirty="0"/>
              <a:t> leg </a:t>
            </a:r>
            <a:r>
              <a:rPr lang="de-DE" dirty="0" err="1"/>
              <a:t>soreness</a:t>
            </a:r>
            <a:r>
              <a:rPr lang="de-DE" dirty="0"/>
              <a:t> and </a:t>
            </a:r>
            <a:r>
              <a:rPr lang="de-DE" dirty="0" err="1"/>
              <a:t>the</a:t>
            </a:r>
            <a:r>
              <a:rPr lang="de-DE" dirty="0"/>
              <a:t> </a:t>
            </a:r>
            <a:r>
              <a:rPr lang="de-DE" dirty="0" err="1"/>
              <a:t>delay</a:t>
            </a:r>
            <a:r>
              <a:rPr lang="de-DE" dirty="0"/>
              <a:t> in </a:t>
            </a:r>
            <a:r>
              <a:rPr lang="de-DE" dirty="0" err="1"/>
              <a:t>onset</a:t>
            </a:r>
            <a:r>
              <a:rPr lang="de-DE" dirty="0"/>
              <a:t> </a:t>
            </a:r>
            <a:r>
              <a:rPr lang="de-DE" dirty="0" err="1"/>
              <a:t>of</a:t>
            </a:r>
            <a:r>
              <a:rPr lang="de-DE" dirty="0"/>
              <a:t> </a:t>
            </a:r>
            <a:r>
              <a:rPr lang="de-DE" dirty="0" err="1"/>
              <a:t>muscle</a:t>
            </a:r>
            <a:r>
              <a:rPr lang="de-DE" dirty="0"/>
              <a:t> </a:t>
            </a:r>
            <a:r>
              <a:rPr lang="de-DE" dirty="0" err="1"/>
              <a:t>fatigue</a:t>
            </a:r>
            <a:r>
              <a:rPr lang="de-DE" dirty="0"/>
              <a:t> </a:t>
            </a:r>
            <a:r>
              <a:rPr lang="de-DE" dirty="0" err="1"/>
              <a:t>indicated</a:t>
            </a:r>
            <a:r>
              <a:rPr lang="de-DE" dirty="0"/>
              <a:t> large positive </a:t>
            </a:r>
            <a:r>
              <a:rPr lang="de-DE" dirty="0" err="1"/>
              <a:t>effects</a:t>
            </a:r>
            <a:r>
              <a:rPr lang="de-DE" dirty="0"/>
              <a:t>.</a:t>
            </a:r>
          </a:p>
        </p:txBody>
      </p:sp>
    </p:spTree>
    <p:extLst>
      <p:ext uri="{BB962C8B-B14F-4D97-AF65-F5344CB8AC3E}">
        <p14:creationId xmlns:p14="http://schemas.microsoft.com/office/powerpoint/2010/main" val="350889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DDE21-2206-B500-FE57-B8D4C3D66059}"/>
              </a:ext>
            </a:extLst>
          </p:cNvPr>
          <p:cNvSpPr>
            <a:spLocks noGrp="1"/>
          </p:cNvSpPr>
          <p:nvPr>
            <p:ph type="title"/>
          </p:nvPr>
        </p:nvSpPr>
        <p:spPr/>
        <p:txBody>
          <a:bodyPr>
            <a:noAutofit/>
          </a:bodyPr>
          <a:lstStyle/>
          <a:p>
            <a:pPr algn="ctr"/>
            <a:r>
              <a:rPr lang="de-DE" sz="2800" dirty="0">
                <a:solidFill>
                  <a:srgbClr val="0563C1"/>
                </a:solidFill>
                <a:hlinkClick r:id="rId2">
                  <a:extLst>
                    <a:ext uri="{A12FA001-AC4F-418D-AE19-62706E023703}">
                      <ahyp:hlinkClr xmlns:ahyp="http://schemas.microsoft.com/office/drawing/2018/hyperlinkcolor" val="tx"/>
                    </a:ext>
                  </a:extLst>
                </a:hlinkClick>
              </a:rPr>
              <a:t>Diego </a:t>
            </a:r>
            <a:r>
              <a:rPr lang="de-DE" sz="2800" dirty="0">
                <a:solidFill>
                  <a:schemeClr val="accent1"/>
                </a:solidFill>
                <a:hlinkClick r:id="rId2">
                  <a:extLst>
                    <a:ext uri="{A12FA001-AC4F-418D-AE19-62706E023703}">
                      <ahyp:hlinkClr xmlns:ahyp="http://schemas.microsoft.com/office/drawing/2018/hyperlinkcolor" val="tx"/>
                    </a:ext>
                  </a:extLst>
                </a:hlinkClick>
              </a:rPr>
              <a:t>Marqués-Jiménez</a:t>
            </a:r>
            <a:r>
              <a:rPr lang="de-DE" sz="2800" dirty="0">
                <a:solidFill>
                  <a:schemeClr val="accent1"/>
                </a:solidFill>
              </a:rPr>
              <a:t> et al. </a:t>
            </a:r>
            <a:r>
              <a:rPr lang="de-DE" sz="2800" b="1" dirty="0">
                <a:solidFill>
                  <a:schemeClr val="accent1"/>
                </a:solidFill>
              </a:rPr>
              <a:t>Are </a:t>
            </a:r>
            <a:r>
              <a:rPr lang="de-DE" sz="2800" b="1" dirty="0" err="1">
                <a:solidFill>
                  <a:schemeClr val="accent1"/>
                </a:solidFill>
              </a:rPr>
              <a:t>compression</a:t>
            </a:r>
            <a:r>
              <a:rPr lang="de-DE" sz="2800" b="1" dirty="0">
                <a:solidFill>
                  <a:schemeClr val="accent1"/>
                </a:solidFill>
              </a:rPr>
              <a:t> </a:t>
            </a:r>
            <a:r>
              <a:rPr lang="de-DE" sz="2800" b="1" dirty="0" err="1">
                <a:solidFill>
                  <a:schemeClr val="accent1"/>
                </a:solidFill>
              </a:rPr>
              <a:t>garments</a:t>
            </a:r>
            <a:r>
              <a:rPr lang="de-DE" sz="2800" b="1" dirty="0">
                <a:solidFill>
                  <a:schemeClr val="accent1"/>
                </a:solidFill>
              </a:rPr>
              <a:t> </a:t>
            </a:r>
            <a:r>
              <a:rPr lang="de-DE" sz="2800" b="1" dirty="0" err="1">
                <a:solidFill>
                  <a:schemeClr val="accent1"/>
                </a:solidFill>
              </a:rPr>
              <a:t>effective</a:t>
            </a:r>
            <a:r>
              <a:rPr lang="de-DE" sz="2800" b="1" dirty="0">
                <a:solidFill>
                  <a:schemeClr val="accent1"/>
                </a:solidFill>
              </a:rPr>
              <a:t> </a:t>
            </a:r>
            <a:r>
              <a:rPr lang="de-DE" sz="2800" b="1" dirty="0" err="1">
                <a:solidFill>
                  <a:schemeClr val="accent1"/>
                </a:solidFill>
              </a:rPr>
              <a:t>for</a:t>
            </a:r>
            <a:r>
              <a:rPr lang="de-DE" sz="2800" b="1" dirty="0">
                <a:solidFill>
                  <a:schemeClr val="accent1"/>
                </a:solidFill>
              </a:rPr>
              <a:t> </a:t>
            </a:r>
            <a:r>
              <a:rPr lang="de-DE" sz="2800" b="1" dirty="0" err="1">
                <a:solidFill>
                  <a:schemeClr val="accent1"/>
                </a:solidFill>
              </a:rPr>
              <a:t>the</a:t>
            </a:r>
            <a:r>
              <a:rPr lang="de-DE" sz="2800" b="1" dirty="0">
                <a:solidFill>
                  <a:schemeClr val="accent1"/>
                </a:solidFill>
              </a:rPr>
              <a:t> </a:t>
            </a:r>
            <a:r>
              <a:rPr lang="de-DE" sz="2800" b="1" dirty="0" err="1">
                <a:solidFill>
                  <a:schemeClr val="accent1"/>
                </a:solidFill>
              </a:rPr>
              <a:t>recovery</a:t>
            </a:r>
            <a:r>
              <a:rPr lang="de-DE" sz="2800" b="1" dirty="0">
                <a:solidFill>
                  <a:schemeClr val="accent1"/>
                </a:solidFill>
              </a:rPr>
              <a:t> </a:t>
            </a:r>
            <a:r>
              <a:rPr lang="de-DE" sz="2800" b="1" dirty="0" err="1">
                <a:solidFill>
                  <a:schemeClr val="accent1"/>
                </a:solidFill>
              </a:rPr>
              <a:t>of</a:t>
            </a:r>
            <a:r>
              <a:rPr lang="de-DE" sz="2800" b="1" dirty="0">
                <a:solidFill>
                  <a:schemeClr val="accent1"/>
                </a:solidFill>
              </a:rPr>
              <a:t> </a:t>
            </a:r>
            <a:r>
              <a:rPr lang="de-DE" sz="2800" b="1" dirty="0" err="1">
                <a:solidFill>
                  <a:schemeClr val="accent1"/>
                </a:solidFill>
              </a:rPr>
              <a:t>exercise-induced</a:t>
            </a:r>
            <a:r>
              <a:rPr lang="de-DE" sz="2800" b="1" dirty="0">
                <a:solidFill>
                  <a:schemeClr val="accent1"/>
                </a:solidFill>
              </a:rPr>
              <a:t> </a:t>
            </a:r>
            <a:r>
              <a:rPr lang="de-DE" sz="2800" b="1" dirty="0" err="1">
                <a:solidFill>
                  <a:schemeClr val="accent1"/>
                </a:solidFill>
              </a:rPr>
              <a:t>muscle</a:t>
            </a:r>
            <a:r>
              <a:rPr lang="de-DE" sz="2800" b="1" dirty="0">
                <a:solidFill>
                  <a:schemeClr val="accent1"/>
                </a:solidFill>
              </a:rPr>
              <a:t> </a:t>
            </a:r>
            <a:r>
              <a:rPr lang="de-DE" sz="2800" b="1" dirty="0" err="1">
                <a:solidFill>
                  <a:schemeClr val="accent1"/>
                </a:solidFill>
              </a:rPr>
              <a:t>damage</a:t>
            </a:r>
            <a:r>
              <a:rPr lang="de-DE" sz="2800" b="1" dirty="0">
                <a:solidFill>
                  <a:schemeClr val="accent1"/>
                </a:solidFill>
              </a:rPr>
              <a:t>? A </a:t>
            </a:r>
            <a:r>
              <a:rPr lang="de-DE" sz="2800" b="1" dirty="0" err="1">
                <a:solidFill>
                  <a:schemeClr val="accent1"/>
                </a:solidFill>
              </a:rPr>
              <a:t>systematic</a:t>
            </a:r>
            <a:r>
              <a:rPr lang="de-DE" sz="2800" b="1" dirty="0">
                <a:solidFill>
                  <a:schemeClr val="accent1"/>
                </a:solidFill>
              </a:rPr>
              <a:t> review </a:t>
            </a:r>
            <a:r>
              <a:rPr lang="de-DE" sz="2800" b="1" dirty="0" err="1">
                <a:solidFill>
                  <a:schemeClr val="accent1"/>
                </a:solidFill>
              </a:rPr>
              <a:t>with</a:t>
            </a:r>
            <a:r>
              <a:rPr lang="de-DE" sz="2800" b="1" dirty="0">
                <a:solidFill>
                  <a:schemeClr val="accent1"/>
                </a:solidFill>
              </a:rPr>
              <a:t> meta-analysis. </a:t>
            </a:r>
            <a:r>
              <a:rPr lang="de-DE" sz="2800" b="1" dirty="0" err="1">
                <a:solidFill>
                  <a:schemeClr val="accent1"/>
                </a:solidFill>
              </a:rPr>
              <a:t>Phy</a:t>
            </a:r>
            <a:r>
              <a:rPr lang="de-DE" sz="2800" dirty="0" err="1">
                <a:solidFill>
                  <a:schemeClr val="accent1"/>
                </a:solidFill>
              </a:rPr>
              <a:t>siol</a:t>
            </a:r>
            <a:r>
              <a:rPr lang="de-DE" sz="2800" dirty="0">
                <a:solidFill>
                  <a:schemeClr val="accent1"/>
                </a:solidFill>
              </a:rPr>
              <a:t> </a:t>
            </a:r>
            <a:r>
              <a:rPr lang="de-DE" sz="2800" dirty="0" err="1">
                <a:solidFill>
                  <a:schemeClr val="accent1"/>
                </a:solidFill>
              </a:rPr>
              <a:t>Behav</a:t>
            </a:r>
            <a:r>
              <a:rPr lang="de-DE" sz="2800" dirty="0">
                <a:solidFill>
                  <a:schemeClr val="accent1"/>
                </a:solidFill>
              </a:rPr>
              <a:t>. 2016 Jan 1;153:133-48.</a:t>
            </a:r>
            <a:r>
              <a:rPr lang="de-DE" sz="2800" b="1" dirty="0">
                <a:solidFill>
                  <a:schemeClr val="accent1"/>
                </a:solidFill>
              </a:rPr>
              <a:t> </a:t>
            </a:r>
            <a:endParaRPr lang="de-DE" sz="2800" dirty="0">
              <a:solidFill>
                <a:schemeClr val="accent1"/>
              </a:solidFill>
            </a:endParaRPr>
          </a:p>
        </p:txBody>
      </p:sp>
      <p:sp>
        <p:nvSpPr>
          <p:cNvPr id="3" name="Inhaltsplatzhalter 2">
            <a:extLst>
              <a:ext uri="{FF2B5EF4-FFF2-40B4-BE49-F238E27FC236}">
                <a16:creationId xmlns:a16="http://schemas.microsoft.com/office/drawing/2014/main" id="{8D72F138-E53A-4745-4016-F5C1D3A5184C}"/>
              </a:ext>
            </a:extLst>
          </p:cNvPr>
          <p:cNvSpPr>
            <a:spLocks noGrp="1"/>
          </p:cNvSpPr>
          <p:nvPr>
            <p:ph idx="1"/>
          </p:nvPr>
        </p:nvSpPr>
        <p:spPr>
          <a:xfrm>
            <a:off x="838200" y="1825624"/>
            <a:ext cx="10515600" cy="4831207"/>
          </a:xfrm>
        </p:spPr>
        <p:txBody>
          <a:bodyPr>
            <a:normAutofit fontScale="85000" lnSpcReduction="10000"/>
          </a:bodyPr>
          <a:lstStyle/>
          <a:p>
            <a:r>
              <a:rPr lang="de-DE" b="1" dirty="0"/>
              <a:t>Purpose: </a:t>
            </a:r>
            <a:r>
              <a:rPr lang="de-DE" dirty="0"/>
              <a:t>The </a:t>
            </a:r>
            <a:r>
              <a:rPr lang="de-DE" dirty="0" err="1"/>
              <a:t>aim</a:t>
            </a:r>
            <a:r>
              <a:rPr lang="de-DE" dirty="0"/>
              <a:t> was </a:t>
            </a:r>
            <a:r>
              <a:rPr lang="de-DE" dirty="0" err="1"/>
              <a:t>to</a:t>
            </a:r>
            <a:r>
              <a:rPr lang="de-DE" dirty="0"/>
              <a:t> </a:t>
            </a:r>
            <a:r>
              <a:rPr lang="de-DE" dirty="0" err="1"/>
              <a:t>identify</a:t>
            </a:r>
            <a:r>
              <a:rPr lang="de-DE" dirty="0"/>
              <a:t> </a:t>
            </a:r>
            <a:r>
              <a:rPr lang="de-DE" dirty="0" err="1"/>
              <a:t>benefits</a:t>
            </a:r>
            <a:r>
              <a:rPr lang="de-DE" dirty="0"/>
              <a:t> </a:t>
            </a:r>
            <a:r>
              <a:rPr lang="de-DE" dirty="0" err="1"/>
              <a:t>of</a:t>
            </a:r>
            <a:r>
              <a:rPr lang="de-DE" dirty="0"/>
              <a:t> </a:t>
            </a:r>
            <a:r>
              <a:rPr lang="de-DE" dirty="0" err="1"/>
              <a:t>compression</a:t>
            </a:r>
            <a:r>
              <a:rPr lang="de-DE" dirty="0"/>
              <a:t> </a:t>
            </a:r>
            <a:r>
              <a:rPr lang="de-DE" dirty="0" err="1"/>
              <a:t>garments</a:t>
            </a:r>
            <a:r>
              <a:rPr lang="de-DE" dirty="0"/>
              <a:t> </a:t>
            </a:r>
            <a:r>
              <a:rPr lang="de-DE" dirty="0" err="1"/>
              <a:t>used</a:t>
            </a:r>
            <a:r>
              <a:rPr lang="de-DE" dirty="0"/>
              <a:t> </a:t>
            </a:r>
            <a:r>
              <a:rPr lang="de-DE" dirty="0" err="1"/>
              <a:t>for</a:t>
            </a:r>
            <a:r>
              <a:rPr lang="de-DE" dirty="0"/>
              <a:t> </a:t>
            </a:r>
            <a:r>
              <a:rPr lang="de-DE" dirty="0" err="1"/>
              <a:t>recovery</a:t>
            </a:r>
            <a:r>
              <a:rPr lang="de-DE" dirty="0"/>
              <a:t> </a:t>
            </a:r>
            <a:r>
              <a:rPr lang="de-DE" dirty="0" err="1"/>
              <a:t>of</a:t>
            </a:r>
            <a:r>
              <a:rPr lang="de-DE" dirty="0"/>
              <a:t> </a:t>
            </a:r>
            <a:r>
              <a:rPr lang="de-DE" dirty="0" err="1"/>
              <a:t>exercised-induced</a:t>
            </a:r>
            <a:r>
              <a:rPr lang="de-DE" dirty="0"/>
              <a:t> </a:t>
            </a:r>
            <a:r>
              <a:rPr lang="de-DE" dirty="0" err="1"/>
              <a:t>muscle</a:t>
            </a:r>
            <a:r>
              <a:rPr lang="de-DE" dirty="0"/>
              <a:t> </a:t>
            </a:r>
            <a:r>
              <a:rPr lang="de-DE" dirty="0" err="1"/>
              <a:t>damage</a:t>
            </a:r>
            <a:r>
              <a:rPr lang="de-DE" dirty="0"/>
              <a:t>.</a:t>
            </a:r>
          </a:p>
          <a:p>
            <a:r>
              <a:rPr lang="de-DE" b="1" dirty="0" err="1"/>
              <a:t>Results</a:t>
            </a:r>
            <a:r>
              <a:rPr lang="de-DE" b="1" dirty="0"/>
              <a:t>: </a:t>
            </a:r>
            <a:r>
              <a:rPr lang="de-DE" dirty="0"/>
              <a:t>Most </a:t>
            </a:r>
            <a:r>
              <a:rPr lang="de-DE" dirty="0" err="1"/>
              <a:t>results</a:t>
            </a:r>
            <a:r>
              <a:rPr lang="de-DE" dirty="0"/>
              <a:t> </a:t>
            </a:r>
            <a:r>
              <a:rPr lang="de-DE" dirty="0" err="1"/>
              <a:t>obtained</a:t>
            </a:r>
            <a:r>
              <a:rPr lang="de-DE" dirty="0"/>
              <a:t> </a:t>
            </a:r>
            <a:r>
              <a:rPr lang="de-DE" dirty="0" err="1"/>
              <a:t>had</a:t>
            </a:r>
            <a:r>
              <a:rPr lang="de-DE" dirty="0"/>
              <a:t> high </a:t>
            </a:r>
            <a:r>
              <a:rPr lang="de-DE" dirty="0" err="1"/>
              <a:t>heterogeneity</a:t>
            </a:r>
            <a:r>
              <a:rPr lang="de-DE" dirty="0"/>
              <a:t>, </a:t>
            </a:r>
            <a:r>
              <a:rPr lang="de-DE" dirty="0" err="1"/>
              <a:t>thus</a:t>
            </a:r>
            <a:r>
              <a:rPr lang="de-DE" dirty="0"/>
              <a:t> </a:t>
            </a:r>
            <a:r>
              <a:rPr lang="de-DE" dirty="0" err="1"/>
              <a:t>their</a:t>
            </a:r>
            <a:r>
              <a:rPr lang="de-DE" dirty="0"/>
              <a:t> </a:t>
            </a:r>
            <a:r>
              <a:rPr lang="de-DE" dirty="0" err="1"/>
              <a:t>interpretation</a:t>
            </a:r>
            <a:r>
              <a:rPr lang="de-DE" dirty="0"/>
              <a:t> </a:t>
            </a:r>
            <a:r>
              <a:rPr lang="de-DE" dirty="0" err="1"/>
              <a:t>should</a:t>
            </a:r>
            <a:r>
              <a:rPr lang="de-DE" dirty="0"/>
              <a:t> </a:t>
            </a:r>
            <a:r>
              <a:rPr lang="de-DE" dirty="0" err="1"/>
              <a:t>be</a:t>
            </a:r>
            <a:r>
              <a:rPr lang="de-DE" dirty="0"/>
              <a:t> </a:t>
            </a:r>
            <a:r>
              <a:rPr lang="de-DE" dirty="0" err="1"/>
              <a:t>careful</a:t>
            </a:r>
            <a:r>
              <a:rPr lang="de-DE" dirty="0"/>
              <a:t>. </a:t>
            </a:r>
          </a:p>
          <a:p>
            <a:pPr lvl="1"/>
            <a:r>
              <a:rPr lang="de-DE" dirty="0" err="1"/>
              <a:t>creatine</a:t>
            </a:r>
            <a:r>
              <a:rPr lang="de-DE" dirty="0"/>
              <a:t> </a:t>
            </a:r>
            <a:r>
              <a:rPr lang="de-DE" dirty="0" err="1"/>
              <a:t>kinase</a:t>
            </a:r>
            <a:r>
              <a:rPr lang="de-DE" dirty="0"/>
              <a:t> (</a:t>
            </a:r>
            <a:r>
              <a:rPr lang="de-DE" dirty="0" err="1"/>
              <a:t>standard</a:t>
            </a:r>
            <a:r>
              <a:rPr lang="de-DE" dirty="0"/>
              <a:t> </a:t>
            </a:r>
            <a:r>
              <a:rPr lang="de-DE" dirty="0" err="1"/>
              <a:t>mean</a:t>
            </a:r>
            <a:r>
              <a:rPr lang="de-DE" dirty="0"/>
              <a:t> </a:t>
            </a:r>
            <a:r>
              <a:rPr lang="de-DE" dirty="0" err="1"/>
              <a:t>difference</a:t>
            </a:r>
            <a:r>
              <a:rPr lang="de-DE" dirty="0"/>
              <a:t>=-0.02, 9 </a:t>
            </a:r>
            <a:r>
              <a:rPr lang="de-DE" dirty="0" err="1"/>
              <a:t>studies</a:t>
            </a:r>
            <a:r>
              <a:rPr lang="de-DE" dirty="0"/>
              <a:t>) was </a:t>
            </a:r>
            <a:r>
              <a:rPr lang="de-DE" dirty="0" err="1"/>
              <a:t>unaffected</a:t>
            </a:r>
            <a:r>
              <a:rPr lang="de-DE" dirty="0"/>
              <a:t> </a:t>
            </a:r>
          </a:p>
          <a:p>
            <a:pPr lvl="1"/>
            <a:r>
              <a:rPr lang="de-DE" dirty="0" err="1"/>
              <a:t>blood</a:t>
            </a:r>
            <a:r>
              <a:rPr lang="de-DE" dirty="0"/>
              <a:t> </a:t>
            </a:r>
            <a:r>
              <a:rPr lang="de-DE" dirty="0" err="1"/>
              <a:t>lactate</a:t>
            </a:r>
            <a:r>
              <a:rPr lang="de-DE" dirty="0"/>
              <a:t> </a:t>
            </a:r>
            <a:r>
              <a:rPr lang="de-DE" dirty="0" err="1"/>
              <a:t>concentration</a:t>
            </a:r>
            <a:r>
              <a:rPr lang="de-DE" dirty="0"/>
              <a:t> was </a:t>
            </a:r>
            <a:r>
              <a:rPr lang="de-DE" dirty="0" err="1"/>
              <a:t>increased</a:t>
            </a:r>
            <a:r>
              <a:rPr lang="de-DE" dirty="0"/>
              <a:t> (</a:t>
            </a:r>
            <a:r>
              <a:rPr lang="de-DE" dirty="0" err="1"/>
              <a:t>standard</a:t>
            </a:r>
            <a:r>
              <a:rPr lang="de-DE" dirty="0"/>
              <a:t> </a:t>
            </a:r>
            <a:r>
              <a:rPr lang="de-DE" dirty="0" err="1"/>
              <a:t>mean</a:t>
            </a:r>
            <a:r>
              <a:rPr lang="de-DE" dirty="0"/>
              <a:t> </a:t>
            </a:r>
            <a:r>
              <a:rPr lang="de-DE" dirty="0" err="1"/>
              <a:t>difference</a:t>
            </a:r>
            <a:r>
              <a:rPr lang="de-DE" dirty="0"/>
              <a:t>=0.98, 5 </a:t>
            </a:r>
            <a:r>
              <a:rPr lang="de-DE" dirty="0" err="1"/>
              <a:t>studies</a:t>
            </a:r>
            <a:r>
              <a:rPr lang="de-DE" dirty="0"/>
              <a:t>).</a:t>
            </a:r>
          </a:p>
          <a:p>
            <a:pPr lvl="1"/>
            <a:r>
              <a:rPr lang="de-DE" dirty="0" err="1"/>
              <a:t>compression</a:t>
            </a:r>
            <a:r>
              <a:rPr lang="de-DE" dirty="0"/>
              <a:t> </a:t>
            </a:r>
            <a:r>
              <a:rPr lang="de-DE" dirty="0" err="1"/>
              <a:t>reduced</a:t>
            </a:r>
            <a:r>
              <a:rPr lang="de-DE" dirty="0"/>
              <a:t> </a:t>
            </a:r>
          </a:p>
          <a:p>
            <a:pPr lvl="2"/>
            <a:r>
              <a:rPr lang="de-DE" dirty="0" err="1"/>
              <a:t>lactate</a:t>
            </a:r>
            <a:r>
              <a:rPr lang="de-DE" dirty="0"/>
              <a:t> </a:t>
            </a:r>
            <a:r>
              <a:rPr lang="de-DE" dirty="0" err="1"/>
              <a:t>dehydrogenase</a:t>
            </a:r>
            <a:r>
              <a:rPr lang="de-DE" dirty="0"/>
              <a:t> (</a:t>
            </a:r>
            <a:r>
              <a:rPr lang="de-DE" dirty="0" err="1"/>
              <a:t>standard</a:t>
            </a:r>
            <a:r>
              <a:rPr lang="de-DE" dirty="0"/>
              <a:t> </a:t>
            </a:r>
            <a:r>
              <a:rPr lang="de-DE" dirty="0" err="1"/>
              <a:t>mean</a:t>
            </a:r>
            <a:r>
              <a:rPr lang="de-DE" dirty="0"/>
              <a:t> </a:t>
            </a:r>
            <a:r>
              <a:rPr lang="de-DE" dirty="0" err="1"/>
              <a:t>difference</a:t>
            </a:r>
            <a:r>
              <a:rPr lang="de-DE" dirty="0"/>
              <a:t>=-0.52, 2 </a:t>
            </a:r>
            <a:r>
              <a:rPr lang="de-DE" dirty="0" err="1"/>
              <a:t>studies</a:t>
            </a:r>
            <a:r>
              <a:rPr lang="de-DE" dirty="0"/>
              <a:t>), </a:t>
            </a:r>
          </a:p>
          <a:p>
            <a:pPr lvl="2"/>
            <a:r>
              <a:rPr lang="de-DE" dirty="0" err="1"/>
              <a:t>muscle</a:t>
            </a:r>
            <a:r>
              <a:rPr lang="de-DE" dirty="0"/>
              <a:t> </a:t>
            </a:r>
            <a:r>
              <a:rPr lang="de-DE" dirty="0" err="1"/>
              <a:t>swelling</a:t>
            </a:r>
            <a:r>
              <a:rPr lang="de-DE" dirty="0"/>
              <a:t> (</a:t>
            </a:r>
            <a:r>
              <a:rPr lang="de-DE" dirty="0" err="1"/>
              <a:t>standard</a:t>
            </a:r>
            <a:r>
              <a:rPr lang="de-DE" dirty="0"/>
              <a:t> </a:t>
            </a:r>
            <a:r>
              <a:rPr lang="de-DE" dirty="0" err="1"/>
              <a:t>mean</a:t>
            </a:r>
            <a:r>
              <a:rPr lang="de-DE" dirty="0"/>
              <a:t> </a:t>
            </a:r>
            <a:r>
              <a:rPr lang="de-DE" dirty="0" err="1"/>
              <a:t>difference</a:t>
            </a:r>
            <a:r>
              <a:rPr lang="de-DE" dirty="0"/>
              <a:t>=-0.73, 5 </a:t>
            </a:r>
            <a:r>
              <a:rPr lang="de-DE" dirty="0" err="1"/>
              <a:t>studies</a:t>
            </a:r>
            <a:r>
              <a:rPr lang="de-DE" dirty="0"/>
              <a:t>) and </a:t>
            </a:r>
          </a:p>
          <a:p>
            <a:pPr lvl="2"/>
            <a:r>
              <a:rPr lang="de-DE" dirty="0" err="1"/>
              <a:t>perceptual</a:t>
            </a:r>
            <a:r>
              <a:rPr lang="de-DE" dirty="0"/>
              <a:t> </a:t>
            </a:r>
            <a:r>
              <a:rPr lang="de-DE" dirty="0" err="1"/>
              <a:t>measurements</a:t>
            </a:r>
            <a:r>
              <a:rPr lang="de-DE" dirty="0"/>
              <a:t> (</a:t>
            </a:r>
            <a:r>
              <a:rPr lang="de-DE" dirty="0" err="1"/>
              <a:t>standard</a:t>
            </a:r>
            <a:r>
              <a:rPr lang="de-DE" dirty="0"/>
              <a:t> </a:t>
            </a:r>
            <a:r>
              <a:rPr lang="de-DE" dirty="0" err="1"/>
              <a:t>mean</a:t>
            </a:r>
            <a:r>
              <a:rPr lang="de-DE" dirty="0"/>
              <a:t> </a:t>
            </a:r>
            <a:r>
              <a:rPr lang="de-DE" dirty="0" err="1"/>
              <a:t>difference</a:t>
            </a:r>
            <a:r>
              <a:rPr lang="de-DE" dirty="0"/>
              <a:t>=-0.43, 15 </a:t>
            </a:r>
            <a:r>
              <a:rPr lang="de-DE" dirty="0" err="1"/>
              <a:t>studies</a:t>
            </a:r>
            <a:r>
              <a:rPr lang="de-DE" dirty="0"/>
              <a:t>). </a:t>
            </a:r>
          </a:p>
          <a:p>
            <a:pPr lvl="1"/>
            <a:r>
              <a:rPr lang="de-DE" dirty="0" err="1"/>
              <a:t>Analyses</a:t>
            </a:r>
            <a:r>
              <a:rPr lang="de-DE" dirty="0"/>
              <a:t> </a:t>
            </a:r>
            <a:r>
              <a:rPr lang="de-DE" dirty="0" err="1"/>
              <a:t>of</a:t>
            </a:r>
            <a:r>
              <a:rPr lang="de-DE" dirty="0"/>
              <a:t> power (</a:t>
            </a:r>
            <a:r>
              <a:rPr lang="de-DE" dirty="0" err="1"/>
              <a:t>standard</a:t>
            </a:r>
            <a:r>
              <a:rPr lang="de-DE" dirty="0"/>
              <a:t> </a:t>
            </a:r>
            <a:r>
              <a:rPr lang="de-DE" dirty="0" err="1"/>
              <a:t>mean</a:t>
            </a:r>
            <a:r>
              <a:rPr lang="de-DE" dirty="0"/>
              <a:t> </a:t>
            </a:r>
            <a:r>
              <a:rPr lang="de-DE" dirty="0" err="1"/>
              <a:t>difference</a:t>
            </a:r>
            <a:r>
              <a:rPr lang="de-DE" dirty="0"/>
              <a:t>=1.63, 5 </a:t>
            </a:r>
            <a:r>
              <a:rPr lang="de-DE" dirty="0" err="1"/>
              <a:t>studies</a:t>
            </a:r>
            <a:r>
              <a:rPr lang="de-DE" dirty="0"/>
              <a:t>) and </a:t>
            </a:r>
            <a:r>
              <a:rPr lang="de-DE" dirty="0" err="1"/>
              <a:t>strength</a:t>
            </a:r>
            <a:r>
              <a:rPr lang="de-DE" dirty="0"/>
              <a:t> (</a:t>
            </a:r>
            <a:r>
              <a:rPr lang="de-DE" dirty="0" err="1"/>
              <a:t>standard</a:t>
            </a:r>
            <a:r>
              <a:rPr lang="de-DE" dirty="0"/>
              <a:t> </a:t>
            </a:r>
            <a:r>
              <a:rPr lang="de-DE" dirty="0" err="1"/>
              <a:t>mean</a:t>
            </a:r>
            <a:r>
              <a:rPr lang="de-DE" dirty="0"/>
              <a:t> </a:t>
            </a:r>
            <a:r>
              <a:rPr lang="de-DE" dirty="0" err="1"/>
              <a:t>difference</a:t>
            </a:r>
            <a:r>
              <a:rPr lang="de-DE" dirty="0"/>
              <a:t>=1.18, 8 </a:t>
            </a:r>
            <a:r>
              <a:rPr lang="de-DE" dirty="0" err="1"/>
              <a:t>studies</a:t>
            </a:r>
            <a:r>
              <a:rPr lang="de-DE" dirty="0"/>
              <a:t>) </a:t>
            </a:r>
            <a:r>
              <a:rPr lang="de-DE" dirty="0" err="1"/>
              <a:t>indicate</a:t>
            </a:r>
            <a:r>
              <a:rPr lang="de-DE" dirty="0"/>
              <a:t> </a:t>
            </a:r>
            <a:r>
              <a:rPr lang="de-DE" dirty="0" err="1"/>
              <a:t>faster</a:t>
            </a:r>
            <a:r>
              <a:rPr lang="de-DE" dirty="0"/>
              <a:t> </a:t>
            </a:r>
            <a:r>
              <a:rPr lang="de-DE" dirty="0" err="1"/>
              <a:t>recovery</a:t>
            </a:r>
            <a:r>
              <a:rPr lang="de-DE" dirty="0"/>
              <a:t> </a:t>
            </a:r>
            <a:r>
              <a:rPr lang="de-DE" dirty="0" err="1"/>
              <a:t>of</a:t>
            </a:r>
            <a:r>
              <a:rPr lang="de-DE" dirty="0"/>
              <a:t> </a:t>
            </a:r>
            <a:r>
              <a:rPr lang="de-DE" dirty="0" err="1"/>
              <a:t>muscle</a:t>
            </a:r>
            <a:r>
              <a:rPr lang="de-DE" dirty="0"/>
              <a:t> </a:t>
            </a:r>
            <a:r>
              <a:rPr lang="de-DE" dirty="0" err="1"/>
              <a:t>function</a:t>
            </a:r>
            <a:r>
              <a:rPr lang="de-DE" dirty="0"/>
              <a:t> after </a:t>
            </a:r>
            <a:r>
              <a:rPr lang="de-DE" dirty="0" err="1"/>
              <a:t>exercise</a:t>
            </a:r>
            <a:r>
              <a:rPr lang="de-DE" dirty="0"/>
              <a:t>.</a:t>
            </a:r>
          </a:p>
          <a:p>
            <a:r>
              <a:rPr lang="de-DE" b="1" dirty="0" err="1">
                <a:solidFill>
                  <a:schemeClr val="accent1"/>
                </a:solidFill>
              </a:rPr>
              <a:t>Conclusions</a:t>
            </a:r>
            <a:r>
              <a:rPr lang="de-DE" b="1" dirty="0">
                <a:solidFill>
                  <a:schemeClr val="accent1"/>
                </a:solidFill>
              </a:rPr>
              <a:t>: </a:t>
            </a:r>
            <a:r>
              <a:rPr lang="de-DE" dirty="0">
                <a:solidFill>
                  <a:schemeClr val="accent1"/>
                </a:solidFill>
              </a:rPr>
              <a:t>These </a:t>
            </a:r>
            <a:r>
              <a:rPr lang="de-DE" dirty="0" err="1">
                <a:solidFill>
                  <a:schemeClr val="accent1"/>
                </a:solidFill>
              </a:rPr>
              <a:t>results</a:t>
            </a:r>
            <a:r>
              <a:rPr lang="de-DE" dirty="0">
                <a:solidFill>
                  <a:schemeClr val="accent1"/>
                </a:solidFill>
              </a:rPr>
              <a:t> </a:t>
            </a:r>
            <a:r>
              <a:rPr lang="de-DE" dirty="0" err="1">
                <a:solidFill>
                  <a:schemeClr val="accent1"/>
                </a:solidFill>
              </a:rPr>
              <a:t>suggest</a:t>
            </a:r>
            <a:r>
              <a:rPr lang="de-DE" dirty="0">
                <a:solidFill>
                  <a:schemeClr val="accent1"/>
                </a:solidFill>
              </a:rPr>
              <a:t> </a:t>
            </a:r>
            <a:r>
              <a:rPr lang="de-DE" dirty="0" err="1">
                <a:solidFill>
                  <a:schemeClr val="accent1"/>
                </a:solidFill>
              </a:rPr>
              <a:t>that</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application</a:t>
            </a:r>
            <a:r>
              <a:rPr lang="de-DE" dirty="0">
                <a:solidFill>
                  <a:schemeClr val="accent1"/>
                </a:solidFill>
              </a:rPr>
              <a:t> </a:t>
            </a:r>
            <a:r>
              <a:rPr lang="de-DE" dirty="0" err="1">
                <a:solidFill>
                  <a:schemeClr val="accent1"/>
                </a:solidFill>
              </a:rPr>
              <a:t>of</a:t>
            </a:r>
            <a:r>
              <a:rPr lang="de-DE" dirty="0">
                <a:solidFill>
                  <a:schemeClr val="accent1"/>
                </a:solidFill>
              </a:rPr>
              <a:t> </a:t>
            </a:r>
            <a:r>
              <a:rPr lang="de-DE" dirty="0" err="1">
                <a:solidFill>
                  <a:schemeClr val="accent1"/>
                </a:solidFill>
              </a:rPr>
              <a:t>compression</a:t>
            </a:r>
            <a:r>
              <a:rPr lang="de-DE" dirty="0">
                <a:solidFill>
                  <a:schemeClr val="accent1"/>
                </a:solidFill>
              </a:rPr>
              <a:t> </a:t>
            </a:r>
            <a:r>
              <a:rPr lang="de-DE" dirty="0" err="1">
                <a:solidFill>
                  <a:schemeClr val="accent1"/>
                </a:solidFill>
              </a:rPr>
              <a:t>clothing</a:t>
            </a:r>
            <a:r>
              <a:rPr lang="de-DE" dirty="0">
                <a:solidFill>
                  <a:schemeClr val="accent1"/>
                </a:solidFill>
              </a:rPr>
              <a:t> </a:t>
            </a:r>
            <a:r>
              <a:rPr lang="de-DE" dirty="0" err="1">
                <a:solidFill>
                  <a:schemeClr val="accent1"/>
                </a:solidFill>
              </a:rPr>
              <a:t>may</a:t>
            </a:r>
            <a:r>
              <a:rPr lang="de-DE" dirty="0">
                <a:solidFill>
                  <a:schemeClr val="accent1"/>
                </a:solidFill>
              </a:rPr>
              <a:t> </a:t>
            </a:r>
            <a:r>
              <a:rPr lang="de-DE" dirty="0" err="1">
                <a:solidFill>
                  <a:schemeClr val="accent1"/>
                </a:solidFill>
              </a:rPr>
              <a:t>aid</a:t>
            </a:r>
            <a:r>
              <a:rPr lang="de-DE" dirty="0">
                <a:solidFill>
                  <a:schemeClr val="accent1"/>
                </a:solidFill>
              </a:rPr>
              <a:t> in </a:t>
            </a:r>
            <a:r>
              <a:rPr lang="de-DE" dirty="0" err="1">
                <a:solidFill>
                  <a:schemeClr val="accent1"/>
                </a:solidFill>
              </a:rPr>
              <a:t>the</a:t>
            </a:r>
            <a:r>
              <a:rPr lang="de-DE" dirty="0">
                <a:solidFill>
                  <a:schemeClr val="accent1"/>
                </a:solidFill>
              </a:rPr>
              <a:t> </a:t>
            </a:r>
            <a:r>
              <a:rPr lang="de-DE" dirty="0" err="1">
                <a:solidFill>
                  <a:schemeClr val="accent1"/>
                </a:solidFill>
              </a:rPr>
              <a:t>recovery</a:t>
            </a:r>
            <a:r>
              <a:rPr lang="de-DE" dirty="0">
                <a:solidFill>
                  <a:schemeClr val="accent1"/>
                </a:solidFill>
              </a:rPr>
              <a:t> </a:t>
            </a:r>
            <a:r>
              <a:rPr lang="de-DE" dirty="0" err="1">
                <a:solidFill>
                  <a:schemeClr val="accent1"/>
                </a:solidFill>
              </a:rPr>
              <a:t>of</a:t>
            </a:r>
            <a:r>
              <a:rPr lang="de-DE" dirty="0">
                <a:solidFill>
                  <a:schemeClr val="accent1"/>
                </a:solidFill>
              </a:rPr>
              <a:t> </a:t>
            </a:r>
            <a:r>
              <a:rPr lang="de-DE" dirty="0" err="1">
                <a:solidFill>
                  <a:schemeClr val="accent1"/>
                </a:solidFill>
              </a:rPr>
              <a:t>exercise</a:t>
            </a:r>
            <a:r>
              <a:rPr lang="de-DE" dirty="0">
                <a:solidFill>
                  <a:schemeClr val="accent1"/>
                </a:solidFill>
              </a:rPr>
              <a:t> </a:t>
            </a:r>
            <a:r>
              <a:rPr lang="de-DE" dirty="0" err="1">
                <a:solidFill>
                  <a:schemeClr val="accent1"/>
                </a:solidFill>
              </a:rPr>
              <a:t>induced</a:t>
            </a:r>
            <a:r>
              <a:rPr lang="de-DE" dirty="0">
                <a:solidFill>
                  <a:schemeClr val="accent1"/>
                </a:solidFill>
              </a:rPr>
              <a:t> </a:t>
            </a:r>
            <a:r>
              <a:rPr lang="de-DE" dirty="0" err="1">
                <a:solidFill>
                  <a:schemeClr val="accent1"/>
                </a:solidFill>
              </a:rPr>
              <a:t>muscle</a:t>
            </a:r>
            <a:r>
              <a:rPr lang="de-DE" dirty="0">
                <a:solidFill>
                  <a:schemeClr val="accent1"/>
                </a:solidFill>
              </a:rPr>
              <a:t> </a:t>
            </a:r>
            <a:r>
              <a:rPr lang="de-DE" dirty="0" err="1">
                <a:solidFill>
                  <a:schemeClr val="accent1"/>
                </a:solidFill>
              </a:rPr>
              <a:t>damage</a:t>
            </a:r>
            <a:r>
              <a:rPr lang="de-DE" dirty="0">
                <a:solidFill>
                  <a:schemeClr val="accent1"/>
                </a:solidFill>
              </a:rPr>
              <a:t>, </a:t>
            </a:r>
            <a:r>
              <a:rPr lang="de-DE" dirty="0" err="1">
                <a:solidFill>
                  <a:schemeClr val="accent1"/>
                </a:solidFill>
              </a:rPr>
              <a:t>although</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findings</a:t>
            </a:r>
            <a:r>
              <a:rPr lang="de-DE" dirty="0">
                <a:solidFill>
                  <a:schemeClr val="accent1"/>
                </a:solidFill>
              </a:rPr>
              <a:t> </a:t>
            </a:r>
            <a:r>
              <a:rPr lang="de-DE" dirty="0" err="1">
                <a:solidFill>
                  <a:schemeClr val="accent1"/>
                </a:solidFill>
              </a:rPr>
              <a:t>need</a:t>
            </a:r>
            <a:r>
              <a:rPr lang="de-DE" dirty="0">
                <a:solidFill>
                  <a:schemeClr val="accent1"/>
                </a:solidFill>
              </a:rPr>
              <a:t> </a:t>
            </a:r>
            <a:r>
              <a:rPr lang="de-DE" dirty="0" err="1">
                <a:solidFill>
                  <a:schemeClr val="accent1"/>
                </a:solidFill>
              </a:rPr>
              <a:t>corroboration</a:t>
            </a:r>
            <a:r>
              <a:rPr lang="de-DE" dirty="0">
                <a:solidFill>
                  <a:schemeClr val="accent1"/>
                </a:solidFill>
              </a:rPr>
              <a:t>.</a:t>
            </a:r>
          </a:p>
        </p:txBody>
      </p:sp>
    </p:spTree>
    <p:extLst>
      <p:ext uri="{BB962C8B-B14F-4D97-AF65-F5344CB8AC3E}">
        <p14:creationId xmlns:p14="http://schemas.microsoft.com/office/powerpoint/2010/main" val="3696012218"/>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D5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CCD500"/>
          </a:solidFill>
        </a:ln>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200" b="0" i="0" dirty="0" smtClean="0">
            <a:latin typeface="Blender Pro Book"/>
            <a:cs typeface="Blender Pro Book"/>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875</Words>
  <Application>Microsoft Macintosh PowerPoint</Application>
  <PresentationFormat>Breitbild</PresentationFormat>
  <Paragraphs>134</Paragraphs>
  <Slides>10</Slides>
  <Notes>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10</vt:i4>
      </vt:variant>
    </vt:vector>
  </HeadingPairs>
  <TitlesOfParts>
    <vt:vector size="19" baseType="lpstr">
      <vt:lpstr>Arial</vt:lpstr>
      <vt:lpstr>Blender Pro Book</vt:lpstr>
      <vt:lpstr>Blender Pro Book Italic</vt:lpstr>
      <vt:lpstr>Blender Pro Medium</vt:lpstr>
      <vt:lpstr>Calibri</vt:lpstr>
      <vt:lpstr>Calibri Light</vt:lpstr>
      <vt:lpstr>Times New Roman</vt:lpstr>
      <vt:lpstr>1_Office-Design</vt:lpstr>
      <vt:lpstr>Office-Design</vt:lpstr>
      <vt:lpstr>Compression or no compression in sport activities: In favor of no compression </vt:lpstr>
      <vt:lpstr>Sport compression</vt:lpstr>
      <vt:lpstr>Different classification systems for compression stockings (from Bergan)</vt:lpstr>
      <vt:lpstr>Hosy-Method, Hohenstein Germany</vt:lpstr>
      <vt:lpstr>PowerPoint-Präsentation</vt:lpstr>
      <vt:lpstr>PowerPoint-Präsentation</vt:lpstr>
      <vt:lpstr>PowerPoint-Präsentation</vt:lpstr>
      <vt:lpstr>Engel FA , Holmberg H-C, Sperlich B. Is There Evidence that Runners can Benefit from Wearing Compression Clothing? Sports Med. 2016; 46: 1939-1952.</vt:lpstr>
      <vt:lpstr>Diego Marqués-Jiménez et al. Are compression garments effective for the recovery of exercise-induced muscle damage? A systematic review with meta-analysis. Physiol Behav. 2016 Jan 1;153:133-48. </vt:lpstr>
      <vt:lpstr>Compression and sports</vt:lpstr>
    </vt:vector>
  </TitlesOfParts>
  <Company>medi GmbH &amp; Co. KG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Frank Thelemann</dc:creator>
  <cp:lastModifiedBy>Felizitas Pannier</cp:lastModifiedBy>
  <cp:revision>13</cp:revision>
  <dcterms:created xsi:type="dcterms:W3CDTF">2017-10-17T14:09:05Z</dcterms:created>
  <dcterms:modified xsi:type="dcterms:W3CDTF">2022-05-14T07:18:32Z</dcterms:modified>
</cp:coreProperties>
</file>