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0" r:id="rId2"/>
    <p:sldMasterId id="2147483651" r:id="rId3"/>
    <p:sldMasterId id="2147483732" r:id="rId4"/>
  </p:sldMasterIdLst>
  <p:notesMasterIdLst>
    <p:notesMasterId r:id="rId22"/>
  </p:notesMasterIdLst>
  <p:sldIdLst>
    <p:sldId id="429" r:id="rId5"/>
    <p:sldId id="503" r:id="rId6"/>
    <p:sldId id="506" r:id="rId7"/>
    <p:sldId id="510" r:id="rId8"/>
    <p:sldId id="512" r:id="rId9"/>
    <p:sldId id="538" r:id="rId10"/>
    <p:sldId id="539" r:id="rId11"/>
    <p:sldId id="430" r:id="rId12"/>
    <p:sldId id="294" r:id="rId13"/>
    <p:sldId id="431" r:id="rId14"/>
    <p:sldId id="310" r:id="rId15"/>
    <p:sldId id="437" r:id="rId16"/>
    <p:sldId id="420" r:id="rId17"/>
    <p:sldId id="436" r:id="rId18"/>
    <p:sldId id="443" r:id="rId19"/>
    <p:sldId id="428" r:id="rId20"/>
    <p:sldId id="447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ahoma" charset="0"/>
        <a:ea typeface="ヒラギノ角ゴ ProN W3" charset="-128"/>
        <a:cs typeface="+mn-cs"/>
        <a:sym typeface="Tahoma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ahoma" charset="0"/>
        <a:ea typeface="ヒラギノ角ゴ ProN W3" charset="-128"/>
        <a:cs typeface="+mn-cs"/>
        <a:sym typeface="Tahoma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ahoma" charset="0"/>
        <a:ea typeface="ヒラギノ角ゴ ProN W3" charset="-128"/>
        <a:cs typeface="+mn-cs"/>
        <a:sym typeface="Tahoma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ahoma" charset="0"/>
        <a:ea typeface="ヒラギノ角ゴ ProN W3" charset="-128"/>
        <a:cs typeface="+mn-cs"/>
        <a:sym typeface="Tahoma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ahoma" charset="0"/>
        <a:ea typeface="ヒラギノ角ゴ ProN W3" charset="-128"/>
        <a:cs typeface="+mn-cs"/>
        <a:sym typeface="Tahoma" charset="0"/>
      </a:defRPr>
    </a:lvl5pPr>
    <a:lvl6pPr marL="2286000" algn="l" defTabSz="914400" rtl="0" eaLnBrk="1" latinLnBrk="0" hangingPunct="1">
      <a:defRPr sz="2400" kern="1200">
        <a:solidFill>
          <a:srgbClr val="FFFFFF"/>
        </a:solidFill>
        <a:latin typeface="Tahoma" charset="0"/>
        <a:ea typeface="ヒラギノ角ゴ ProN W3" charset="-128"/>
        <a:cs typeface="+mn-cs"/>
        <a:sym typeface="Tahoma" charset="0"/>
      </a:defRPr>
    </a:lvl6pPr>
    <a:lvl7pPr marL="2743200" algn="l" defTabSz="914400" rtl="0" eaLnBrk="1" latinLnBrk="0" hangingPunct="1">
      <a:defRPr sz="2400" kern="1200">
        <a:solidFill>
          <a:srgbClr val="FFFFFF"/>
        </a:solidFill>
        <a:latin typeface="Tahoma" charset="0"/>
        <a:ea typeface="ヒラギノ角ゴ ProN W3" charset="-128"/>
        <a:cs typeface="+mn-cs"/>
        <a:sym typeface="Tahoma" charset="0"/>
      </a:defRPr>
    </a:lvl7pPr>
    <a:lvl8pPr marL="3200400" algn="l" defTabSz="914400" rtl="0" eaLnBrk="1" latinLnBrk="0" hangingPunct="1">
      <a:defRPr sz="2400" kern="1200">
        <a:solidFill>
          <a:srgbClr val="FFFFFF"/>
        </a:solidFill>
        <a:latin typeface="Tahoma" charset="0"/>
        <a:ea typeface="ヒラギノ角ゴ ProN W3" charset="-128"/>
        <a:cs typeface="+mn-cs"/>
        <a:sym typeface="Tahoma" charset="0"/>
      </a:defRPr>
    </a:lvl8pPr>
    <a:lvl9pPr marL="3657600" algn="l" defTabSz="914400" rtl="0" eaLnBrk="1" latinLnBrk="0" hangingPunct="1">
      <a:defRPr sz="2400" kern="1200">
        <a:solidFill>
          <a:srgbClr val="FFFFFF"/>
        </a:solidFill>
        <a:latin typeface="Tahoma" charset="0"/>
        <a:ea typeface="ヒラギノ角ゴ ProN W3" charset="-128"/>
        <a:cs typeface="+mn-cs"/>
        <a:sym typeface="Tahom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/>
    <p:restoredTop sz="94113"/>
  </p:normalViewPr>
  <p:slideViewPr>
    <p:cSldViewPr>
      <p:cViewPr varScale="1">
        <p:scale>
          <a:sx n="106" d="100"/>
          <a:sy n="106" d="100"/>
        </p:scale>
        <p:origin x="18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itchFamily="-1" charset="0"/>
                <a:ea typeface="ヒラギノ角ゴ ProN W3" pitchFamily="-1" charset="-128"/>
                <a:cs typeface="ヒラギノ角ゴ ProN W3" pitchFamily="-1" charset="-128"/>
                <a:sym typeface="Tahoma" pitchFamily="-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909975-4F92-5F42-91C5-064B93EDE633}" type="datetime1">
              <a:rPr lang="en-US" altLang="nl-NL"/>
              <a:pPr/>
              <a:t>5/12/22</a:t>
            </a:fld>
            <a:endParaRPr lang="nl-NL" alt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nl-NL"/>
              <a:t>Click to edit Master text styles</a:t>
            </a:r>
          </a:p>
          <a:p>
            <a:pPr lvl="1"/>
            <a:r>
              <a:rPr lang="en-US" altLang="nl-NL"/>
              <a:t>Second level</a:t>
            </a:r>
          </a:p>
          <a:p>
            <a:pPr lvl="2"/>
            <a:r>
              <a:rPr lang="en-US" altLang="nl-NL"/>
              <a:t>Third level</a:t>
            </a:r>
          </a:p>
          <a:p>
            <a:pPr lvl="3"/>
            <a:r>
              <a:rPr lang="en-US" altLang="nl-NL"/>
              <a:t>Fourth level</a:t>
            </a:r>
          </a:p>
          <a:p>
            <a:pPr lvl="4"/>
            <a:r>
              <a:rPr lang="en-US" altLang="nl-NL"/>
              <a:t>Fifth level</a:t>
            </a:r>
            <a:endParaRPr lang="nl-NL" alt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itchFamily="-1" charset="0"/>
                <a:ea typeface="ヒラギノ角ゴ ProN W3" pitchFamily="-1" charset="-128"/>
                <a:cs typeface="ヒラギノ角ゴ ProN W3" pitchFamily="-1" charset="-128"/>
                <a:sym typeface="Tahoma" pitchFamily="-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54E9649-B672-4F49-BBD8-979616FAC1B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027778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ＭＳ Ｐゴシック" pitchFamily="-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30" tIns="43265" rIns="86530" bIns="43265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3795EB-AC1A-E04D-B4BE-7AA4FA0F8047}" type="slidenum">
              <a:rPr lang="it-IT" sz="1200"/>
              <a:pPr eaLnBrk="1" hangingPunct="1"/>
              <a:t>2</a:t>
            </a:fld>
            <a:endParaRPr lang="it-IT" sz="1200"/>
          </a:p>
        </p:txBody>
      </p:sp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28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15" tIns="44307" rIns="88615" bIns="44307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76BFD2-F3D6-6C43-8950-032B223048FA}" type="slidenum">
              <a:rPr lang="it-IT" sz="1200"/>
              <a:pPr eaLnBrk="1" hangingPunct="1"/>
              <a:t>3</a:t>
            </a:fld>
            <a:endParaRPr lang="it-IT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8608" tIns="44303" rIns="88608" bIns="44303"/>
          <a:lstStyle/>
          <a:p>
            <a:endParaRPr lang="it-IT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65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15" tIns="44307" rIns="88615" bIns="44307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3B0FB9-E438-E547-81DB-A1B8A0168442}" type="slidenum">
              <a:rPr lang="it-IT" sz="1200"/>
              <a:pPr eaLnBrk="1" hangingPunct="1"/>
              <a:t>4</a:t>
            </a:fld>
            <a:endParaRPr lang="it-IT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4213"/>
            <a:ext cx="4575175" cy="3430587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8608" tIns="44303" rIns="88608" bIns="44303"/>
          <a:lstStyle/>
          <a:p>
            <a:endParaRPr 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084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1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B19575-6015-F147-BF12-0DEDC5E59A5F}" type="slidenum">
              <a:rPr lang="it-IT" sz="1200"/>
              <a:pPr eaLnBrk="1" hangingPunct="1"/>
              <a:t>6</a:t>
            </a:fld>
            <a:endParaRPr lang="it-IT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29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208BB5-E3D4-4949-95DC-840051DAF457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894725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209C6-2124-4F40-81AD-8AC8343713D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244578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90488"/>
            <a:ext cx="1866900" cy="676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5448300" cy="676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C9277-108A-FB4D-BFE7-F0562407528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1065332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75018-D50C-8D40-B298-2D55C67057A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057630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4A37A-0CBB-8A4E-942A-32EE72AA9A58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0398910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94374-9A55-934E-ABE0-1AC57188D32F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825829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A7644-6B8E-7B41-9A54-714FA13C4055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0140173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A98F2-E60E-8F4D-B5EE-C7AD5BC01CC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0929740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EC406-2612-404F-A610-9123686DC83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8456343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D7BC09-45A7-2547-B000-F14A7D990C7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8777187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2F30C-F59B-1741-94F0-138178A3FDF4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619794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EA26A8-7D79-2A4C-A869-55A25FF065E9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2377057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>
              <a:sym typeface="Arial" pitchFamily="-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8CF3D-E864-B84C-B55A-1AD1CF9A0D0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3513140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99BBAD-566A-E340-AAE5-5E833DED5A8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9686271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90488"/>
            <a:ext cx="1866900" cy="676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5448300" cy="676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B5461-3278-A04A-949E-76DF76641006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5528189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CD35E-F841-C24D-AD5D-BCAD894F38A5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1116514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AD160-C25C-1546-AF2E-59CA828590D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6003865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74096-98ED-FC4D-A23C-DC747F4FAC5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4046974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4467C-906B-0B45-8FFD-32AEFC479D3A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7860222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6C121-F1C1-144F-9C04-353814097254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6646086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B33DB-AEAC-A548-B7E4-B9BE8856052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8891898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0A531-04F7-D640-913F-24F9BAC202D5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106609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92FFE7-B4A5-4048-AF7F-87A973A9947B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6954674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4ECB8-AC45-164C-9DA0-37A60CB3B30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4162418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>
              <a:sym typeface="Arial" pitchFamily="-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FF6B78-82BB-0E4F-AB3A-B91C95079D1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5882541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56A1B-AD3C-2941-93D3-AE276010167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4609497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90488"/>
            <a:ext cx="1866900" cy="676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5448300" cy="676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DFA6E-3782-7844-9B0E-0D79D5220E8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5766886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37423130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84958816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1424624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949226885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52494087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4926089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65AE8A-DFFB-D345-947E-68F2D240815A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2207665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491175460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08014764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73067622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285394221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110349903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5985726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1412851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50109199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58027930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485198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0761D-2085-6F44-BC73-C81497FB1B9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1364361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9F7-5FAD-F24E-B0FF-C7582944D82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6111115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0C76FF-4370-7949-AF6C-C60E4C1E0E26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882873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9C7DE-7E97-B545-AD41-D13949BA90D0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434585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B6A0D-0EEA-D748-9861-441CCB082993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24285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>
              <a:sym typeface="Arial" pitchFamily="-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5E735-4575-D249-BABB-BAA3AB769673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312822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Freeform 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/>
            <a:ahLst/>
            <a:cxnLst>
              <a:cxn ang="0">
                <a:pos x="0" y="17299"/>
              </a:cxn>
              <a:cxn ang="0">
                <a:pos x="0" y="21600"/>
              </a:cxn>
              <a:cxn ang="0">
                <a:pos x="21600" y="21600"/>
              </a:cxn>
              <a:cxn ang="0">
                <a:pos x="21600" y="0"/>
              </a:cxn>
              <a:cxn ang="0">
                <a:pos x="0" y="17299"/>
              </a:cxn>
              <a:cxn ang="0">
                <a:pos x="0" y="17299"/>
              </a:cxn>
            </a:cxnLst>
            <a:rect l="0" t="0" r="r" b="b"/>
            <a:pathLst>
              <a:path w="21600" h="21600">
                <a:moveTo>
                  <a:pt x="0" y="17299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2075" y="19571"/>
                  <a:pt x="8438" y="18598"/>
                  <a:pt x="0" y="17299"/>
                </a:cubicBezTo>
                <a:close/>
                <a:moveTo>
                  <a:pt x="0" y="17299"/>
                </a:moveTo>
              </a:path>
            </a:pathLst>
          </a:custGeom>
          <a:solidFill>
            <a:srgbClr val="7C7C7C">
              <a:alpha val="44705"/>
            </a:srgbClr>
          </a:solidFill>
          <a:ln w="9525" cap="flat">
            <a:noFill/>
            <a:round/>
            <a:headEnd type="none" w="med" len="med"/>
            <a:tailEnd type="none" w="med" len="med"/>
          </a:ln>
          <a:effectLst>
            <a:outerShdw blurRad="50800" dist="50799" dir="162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nl-NL">
              <a:latin typeface="Tahoma" pitchFamily="-1" charset="0"/>
              <a:ea typeface="ヒラギノ角ゴ ProN W3" pitchFamily="-1" charset="-128"/>
              <a:sym typeface="Tahoma" pitchFamily="-1" charset="0"/>
            </a:endParaRPr>
          </a:p>
        </p:txBody>
      </p:sp>
      <p:sp>
        <p:nvSpPr>
          <p:cNvPr id="2050" name="Freeform 2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/>
            <a:ahLst/>
            <a:cxnLst>
              <a:cxn ang="0">
                <a:pos x="19857" y="45"/>
              </a:cxn>
              <a:cxn ang="0">
                <a:pos x="19857" y="21600"/>
              </a:cxn>
              <a:cxn ang="0">
                <a:pos x="2116" y="21590"/>
              </a:cxn>
              <a:cxn ang="0">
                <a:pos x="0" y="0"/>
              </a:cxn>
              <a:cxn ang="0">
                <a:pos x="19857" y="45"/>
              </a:cxn>
              <a:cxn ang="0">
                <a:pos x="19857" y="45"/>
              </a:cxn>
            </a:cxnLst>
            <a:rect l="0" t="0" r="r" b="b"/>
            <a:pathLst>
              <a:path w="19857" h="21600">
                <a:moveTo>
                  <a:pt x="19857" y="45"/>
                </a:moveTo>
                <a:lnTo>
                  <a:pt x="19857" y="21600"/>
                </a:lnTo>
                <a:lnTo>
                  <a:pt x="2116" y="21590"/>
                </a:lnTo>
                <a:cubicBezTo>
                  <a:pt x="13363" y="17833"/>
                  <a:pt x="21600" y="8652"/>
                  <a:pt x="0" y="0"/>
                </a:cubicBezTo>
                <a:lnTo>
                  <a:pt x="19857" y="45"/>
                </a:lnTo>
                <a:close/>
                <a:moveTo>
                  <a:pt x="19857" y="45"/>
                </a:moveTo>
              </a:path>
            </a:pathLst>
          </a:custGeom>
          <a:solidFill>
            <a:srgbClr val="595959">
              <a:alpha val="39607"/>
            </a:srgbClr>
          </a:solidFill>
          <a:ln w="9525" cap="flat">
            <a:noFill/>
            <a:round/>
            <a:headEnd type="none" w="med" len="med"/>
            <a:tailEnd type="none" w="med" len="med"/>
          </a:ln>
          <a:effectLst>
            <a:outerShdw blurRad="50800" dist="50799" dir="108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nl-NL">
              <a:latin typeface="Tahoma" pitchFamily="-1" charset="0"/>
              <a:ea typeface="ヒラギノ角ゴ ProN W3" pitchFamily="-1" charset="-128"/>
              <a:sym typeface="Tahoma" pitchFamily="-1" charset="0"/>
            </a:endParaRPr>
          </a:p>
        </p:txBody>
      </p:sp>
      <p:sp>
        <p:nvSpPr>
          <p:cNvPr id="2051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/>
            <a:ahLst/>
            <a:cxnLst>
              <a:cxn ang="0">
                <a:pos x="0" y="17299"/>
              </a:cxn>
              <a:cxn ang="0">
                <a:pos x="0" y="21600"/>
              </a:cxn>
              <a:cxn ang="0">
                <a:pos x="21600" y="21600"/>
              </a:cxn>
              <a:cxn ang="0">
                <a:pos x="21600" y="0"/>
              </a:cxn>
              <a:cxn ang="0">
                <a:pos x="0" y="17299"/>
              </a:cxn>
              <a:cxn ang="0">
                <a:pos x="0" y="17299"/>
              </a:cxn>
            </a:cxnLst>
            <a:rect l="0" t="0" r="r" b="b"/>
            <a:pathLst>
              <a:path w="21600" h="21600">
                <a:moveTo>
                  <a:pt x="0" y="17299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2075" y="19571"/>
                  <a:pt x="8438" y="18598"/>
                  <a:pt x="0" y="17299"/>
                </a:cubicBezTo>
                <a:close/>
                <a:moveTo>
                  <a:pt x="0" y="17299"/>
                </a:moveTo>
              </a:path>
            </a:pathLst>
          </a:custGeom>
          <a:solidFill>
            <a:srgbClr val="7C7C7C">
              <a:alpha val="44705"/>
            </a:srgbClr>
          </a:solidFill>
          <a:ln w="9525" cap="flat">
            <a:noFill/>
            <a:round/>
            <a:headEnd type="none" w="med" len="med"/>
            <a:tailEnd type="none" w="med" len="med"/>
          </a:ln>
          <a:effectLst>
            <a:outerShdw blurRad="50800" dist="50799" dir="162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nl-NL">
              <a:latin typeface="Tahoma" pitchFamily="-1" charset="0"/>
              <a:ea typeface="ヒラギノ角ゴ ProN W3" pitchFamily="-1" charset="-128"/>
              <a:sym typeface="Tahoma" pitchFamily="-1" charset="0"/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/>
            <a:ahLst/>
            <a:cxnLst>
              <a:cxn ang="0">
                <a:pos x="21600" y="45"/>
              </a:cxn>
              <a:cxn ang="0">
                <a:pos x="21600" y="21600"/>
              </a:cxn>
              <a:cxn ang="0">
                <a:pos x="2302" y="21590"/>
              </a:cxn>
              <a:cxn ang="0">
                <a:pos x="0" y="0"/>
              </a:cxn>
              <a:cxn ang="0">
                <a:pos x="21600" y="45"/>
              </a:cxn>
              <a:cxn ang="0">
                <a:pos x="21600" y="45"/>
              </a:cxn>
            </a:cxnLst>
            <a:rect l="0" t="0" r="r" b="b"/>
            <a:pathLst>
              <a:path w="21600" h="21600">
                <a:moveTo>
                  <a:pt x="21600" y="45"/>
                </a:moveTo>
                <a:lnTo>
                  <a:pt x="21600" y="21600"/>
                </a:lnTo>
                <a:lnTo>
                  <a:pt x="2302" y="21590"/>
                </a:lnTo>
                <a:cubicBezTo>
                  <a:pt x="14535" y="17833"/>
                  <a:pt x="18147" y="7933"/>
                  <a:pt x="0" y="0"/>
                </a:cubicBezTo>
                <a:lnTo>
                  <a:pt x="21600" y="45"/>
                </a:lnTo>
                <a:close/>
                <a:moveTo>
                  <a:pt x="21600" y="45"/>
                </a:moveTo>
              </a:path>
            </a:pathLst>
          </a:custGeom>
          <a:solidFill>
            <a:srgbClr val="595959">
              <a:alpha val="39607"/>
            </a:srgbClr>
          </a:solidFill>
          <a:ln w="9525" cap="flat">
            <a:noFill/>
            <a:round/>
            <a:headEnd type="none" w="med" len="med"/>
            <a:tailEnd type="none" w="med" len="med"/>
          </a:ln>
          <a:effectLst>
            <a:outerShdw blurRad="50800" dist="50799" dir="108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nl-NL">
              <a:latin typeface="Tahoma" pitchFamily="-1" charset="0"/>
              <a:ea typeface="ヒラギノ角ゴ ProN W3" pitchFamily="-1" charset="-128"/>
              <a:sym typeface="Tahoma" pitchFamily="-1" charset="0"/>
            </a:endParaRPr>
          </a:p>
        </p:txBody>
      </p:sp>
      <p:sp>
        <p:nvSpPr>
          <p:cNvPr id="1331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7467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4572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>
                <a:sym typeface="Franklin Gothic Book" charset="0"/>
              </a:rPr>
              <a:t>Click to edit Master title style</a:t>
            </a:r>
          </a:p>
        </p:txBody>
      </p:sp>
      <p:sp>
        <p:nvSpPr>
          <p:cNvPr id="1331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67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nl-NL">
                <a:sym typeface="Arial" charset="0"/>
              </a:rPr>
              <a:t>Second level</a:t>
            </a:r>
          </a:p>
          <a:p>
            <a:pPr lvl="2"/>
            <a:r>
              <a:rPr lang="en-US" altLang="nl-NL">
                <a:sym typeface="Arial" charset="0"/>
              </a:rPr>
              <a:t>Third level</a:t>
            </a:r>
          </a:p>
          <a:p>
            <a:pPr lvl="3"/>
            <a:r>
              <a:rPr lang="en-US" altLang="nl-NL">
                <a:sym typeface="Arial" charset="0"/>
              </a:rPr>
              <a:t>Fourth level</a:t>
            </a:r>
          </a:p>
          <a:p>
            <a:pPr lvl="4"/>
            <a:r>
              <a:rPr lang="en-US" altLang="nl-NL">
                <a:sym typeface="Arial" charset="0"/>
              </a:rPr>
              <a:t>Fifth level</a:t>
            </a:r>
          </a:p>
        </p:txBody>
      </p:sp>
      <p:sp>
        <p:nvSpPr>
          <p:cNvPr id="2055" name="Text Box 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634163"/>
            <a:ext cx="150813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9B9A98"/>
                </a:solidFill>
              </a:defRPr>
            </a:lvl1pPr>
          </a:lstStyle>
          <a:p>
            <a:fld id="{277CDAA1-1ABD-3643-9A84-AE35BFF8BE6B}" type="slidenum">
              <a:rPr lang="en-US" altLang="nl-NL"/>
              <a:pPr/>
              <a:t>‹nr.›</a:t>
            </a:fld>
            <a:endParaRPr lang="en-US" altLang="nl-N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Franklin Gothic Book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pitchFamily="-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pitchFamily="-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pitchFamily="-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pitchFamily="-1" charset="0"/>
        </a:defRPr>
      </a:lvl9pPr>
    </p:titleStyle>
    <p:bodyStyle>
      <a:lvl1pPr marL="407988" indent="-382588" algn="l" rtl="0" eaLnBrk="0" fontAlgn="base" hangingPunct="0">
        <a:spcBef>
          <a:spcPts val="700"/>
        </a:spcBef>
        <a:spcAft>
          <a:spcPct val="0"/>
        </a:spcAft>
        <a:buClr>
          <a:srgbClr val="6EA0B0"/>
        </a:buClr>
        <a:buSzPct val="80000"/>
        <a:buFont typeface="Wingdings 2" charset="2"/>
        <a:buChar char="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11200" indent="-273050" algn="l" rtl="0" eaLnBrk="0" fontAlgn="base" hangingPunct="0">
        <a:spcBef>
          <a:spcPts val="600"/>
        </a:spcBef>
        <a:spcAft>
          <a:spcPct val="0"/>
        </a:spcAft>
        <a:buClr>
          <a:srgbClr val="6EA0B0"/>
        </a:buClr>
        <a:buSzPct val="89000"/>
        <a:buFont typeface="Wingdings 2" charset="2"/>
        <a:buChar char=""/>
        <a:defRPr sz="2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993775" indent="-255588" algn="l" rtl="0" eaLnBrk="0" fontAlgn="base" hangingPunct="0">
        <a:spcBef>
          <a:spcPts val="600"/>
        </a:spcBef>
        <a:spcAft>
          <a:spcPct val="0"/>
        </a:spcAft>
        <a:buClr>
          <a:srgbClr val="CCAF0A"/>
        </a:buClr>
        <a:buSzPct val="85000"/>
        <a:buFont typeface="Arial" charset="0"/>
        <a:buChar char="○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268413" indent="-236538" algn="l" rtl="0" eaLnBrk="0" fontAlgn="base" hangingPunct="0">
        <a:spcBef>
          <a:spcPts val="500"/>
        </a:spcBef>
        <a:spcAft>
          <a:spcPct val="0"/>
        </a:spcAft>
        <a:buClr>
          <a:srgbClr val="8D89A4"/>
        </a:buClr>
        <a:buSzPct val="89000"/>
        <a:buFont typeface="Wingdings 2" charset="2"/>
        <a:buChar char="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477963" indent="-182563" algn="l" rtl="0" eaLnBrk="0" fontAlgn="base" hangingPunct="0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935163" indent="-182563" algn="l" rtl="0" fontAlgn="base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pitchFamily="-1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pitchFamily="-1" charset="0"/>
        </a:defRPr>
      </a:lvl6pPr>
      <a:lvl7pPr marL="2392363" indent="-182563" algn="l" rtl="0" fontAlgn="base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pitchFamily="-1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pitchFamily="-1" charset="0"/>
        </a:defRPr>
      </a:lvl7pPr>
      <a:lvl8pPr marL="2849563" indent="-182563" algn="l" rtl="0" fontAlgn="base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pitchFamily="-1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pitchFamily="-1" charset="0"/>
        </a:defRPr>
      </a:lvl8pPr>
      <a:lvl9pPr marL="3306763" indent="-182563" algn="l" rtl="0" fontAlgn="base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pitchFamily="-1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pitchFamily="-1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Freeform 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/>
            <a:ahLst/>
            <a:cxnLst>
              <a:cxn ang="0">
                <a:pos x="0" y="17299"/>
              </a:cxn>
              <a:cxn ang="0">
                <a:pos x="0" y="21600"/>
              </a:cxn>
              <a:cxn ang="0">
                <a:pos x="21600" y="21600"/>
              </a:cxn>
              <a:cxn ang="0">
                <a:pos x="21600" y="0"/>
              </a:cxn>
              <a:cxn ang="0">
                <a:pos x="0" y="17299"/>
              </a:cxn>
              <a:cxn ang="0">
                <a:pos x="0" y="17299"/>
              </a:cxn>
            </a:cxnLst>
            <a:rect l="0" t="0" r="r" b="b"/>
            <a:pathLst>
              <a:path w="21600" h="21600">
                <a:moveTo>
                  <a:pt x="0" y="17299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2075" y="19571"/>
                  <a:pt x="8438" y="18598"/>
                  <a:pt x="0" y="17299"/>
                </a:cubicBezTo>
                <a:close/>
                <a:moveTo>
                  <a:pt x="0" y="17299"/>
                </a:moveTo>
              </a:path>
            </a:pathLst>
          </a:custGeom>
          <a:solidFill>
            <a:srgbClr val="7C7C7C">
              <a:alpha val="44705"/>
            </a:srgbClr>
          </a:solidFill>
          <a:ln w="9525" cap="flat">
            <a:noFill/>
            <a:round/>
            <a:headEnd type="none" w="med" len="med"/>
            <a:tailEnd type="none" w="med" len="med"/>
          </a:ln>
          <a:effectLst>
            <a:outerShdw blurRad="50800" dist="50799" dir="162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nl-NL">
              <a:latin typeface="Tahoma" pitchFamily="-1" charset="0"/>
              <a:ea typeface="ヒラギノ角ゴ ProN W3" pitchFamily="-1" charset="-128"/>
              <a:sym typeface="Tahoma" pitchFamily="-1" charset="0"/>
            </a:endParaRPr>
          </a:p>
        </p:txBody>
      </p:sp>
      <p:sp>
        <p:nvSpPr>
          <p:cNvPr id="3074" name="Freeform 2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/>
            <a:ahLst/>
            <a:cxnLst>
              <a:cxn ang="0">
                <a:pos x="19857" y="45"/>
              </a:cxn>
              <a:cxn ang="0">
                <a:pos x="19857" y="21600"/>
              </a:cxn>
              <a:cxn ang="0">
                <a:pos x="2116" y="21590"/>
              </a:cxn>
              <a:cxn ang="0">
                <a:pos x="0" y="0"/>
              </a:cxn>
              <a:cxn ang="0">
                <a:pos x="19857" y="45"/>
              </a:cxn>
              <a:cxn ang="0">
                <a:pos x="19857" y="45"/>
              </a:cxn>
            </a:cxnLst>
            <a:rect l="0" t="0" r="r" b="b"/>
            <a:pathLst>
              <a:path w="19857" h="21600">
                <a:moveTo>
                  <a:pt x="19857" y="45"/>
                </a:moveTo>
                <a:lnTo>
                  <a:pt x="19857" y="21600"/>
                </a:lnTo>
                <a:lnTo>
                  <a:pt x="2116" y="21590"/>
                </a:lnTo>
                <a:cubicBezTo>
                  <a:pt x="13363" y="17833"/>
                  <a:pt x="21600" y="8652"/>
                  <a:pt x="0" y="0"/>
                </a:cubicBezTo>
                <a:lnTo>
                  <a:pt x="19857" y="45"/>
                </a:lnTo>
                <a:close/>
                <a:moveTo>
                  <a:pt x="19857" y="45"/>
                </a:moveTo>
              </a:path>
            </a:pathLst>
          </a:custGeom>
          <a:solidFill>
            <a:srgbClr val="595959">
              <a:alpha val="39607"/>
            </a:srgbClr>
          </a:solidFill>
          <a:ln w="9525" cap="flat">
            <a:noFill/>
            <a:round/>
            <a:headEnd type="none" w="med" len="med"/>
            <a:tailEnd type="none" w="med" len="med"/>
          </a:ln>
          <a:effectLst>
            <a:outerShdw blurRad="50800" dist="50799" dir="108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nl-NL">
              <a:latin typeface="Tahoma" pitchFamily="-1" charset="0"/>
              <a:ea typeface="ヒラギノ角ゴ ProN W3" pitchFamily="-1" charset="-128"/>
              <a:sym typeface="Tahoma" pitchFamily="-1" charset="0"/>
            </a:endParaRPr>
          </a:p>
        </p:txBody>
      </p:sp>
      <p:sp>
        <p:nvSpPr>
          <p:cNvPr id="3075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/>
            <a:ahLst/>
            <a:cxnLst>
              <a:cxn ang="0">
                <a:pos x="0" y="17299"/>
              </a:cxn>
              <a:cxn ang="0">
                <a:pos x="0" y="21600"/>
              </a:cxn>
              <a:cxn ang="0">
                <a:pos x="21600" y="21600"/>
              </a:cxn>
              <a:cxn ang="0">
                <a:pos x="21600" y="0"/>
              </a:cxn>
              <a:cxn ang="0">
                <a:pos x="0" y="17299"/>
              </a:cxn>
              <a:cxn ang="0">
                <a:pos x="0" y="17299"/>
              </a:cxn>
            </a:cxnLst>
            <a:rect l="0" t="0" r="r" b="b"/>
            <a:pathLst>
              <a:path w="21600" h="21600">
                <a:moveTo>
                  <a:pt x="0" y="17299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2075" y="19571"/>
                  <a:pt x="8438" y="18598"/>
                  <a:pt x="0" y="17299"/>
                </a:cubicBezTo>
                <a:close/>
                <a:moveTo>
                  <a:pt x="0" y="17299"/>
                </a:moveTo>
              </a:path>
            </a:pathLst>
          </a:custGeom>
          <a:solidFill>
            <a:srgbClr val="7C7C7C">
              <a:alpha val="44705"/>
            </a:srgbClr>
          </a:solidFill>
          <a:ln w="9525" cap="flat">
            <a:noFill/>
            <a:round/>
            <a:headEnd type="none" w="med" len="med"/>
            <a:tailEnd type="none" w="med" len="med"/>
          </a:ln>
          <a:effectLst>
            <a:outerShdw blurRad="50800" dist="50799" dir="162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nl-NL">
              <a:latin typeface="Tahoma" pitchFamily="-1" charset="0"/>
              <a:ea typeface="ヒラギノ角ゴ ProN W3" pitchFamily="-1" charset="-128"/>
              <a:sym typeface="Tahoma" pitchFamily="-1" charset="0"/>
            </a:endParaRPr>
          </a:p>
        </p:txBody>
      </p:sp>
      <p:sp>
        <p:nvSpPr>
          <p:cNvPr id="3076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/>
            <a:ahLst/>
            <a:cxnLst>
              <a:cxn ang="0">
                <a:pos x="21600" y="45"/>
              </a:cxn>
              <a:cxn ang="0">
                <a:pos x="21600" y="21600"/>
              </a:cxn>
              <a:cxn ang="0">
                <a:pos x="2302" y="21590"/>
              </a:cxn>
              <a:cxn ang="0">
                <a:pos x="0" y="0"/>
              </a:cxn>
              <a:cxn ang="0">
                <a:pos x="21600" y="45"/>
              </a:cxn>
              <a:cxn ang="0">
                <a:pos x="21600" y="45"/>
              </a:cxn>
            </a:cxnLst>
            <a:rect l="0" t="0" r="r" b="b"/>
            <a:pathLst>
              <a:path w="21600" h="21600">
                <a:moveTo>
                  <a:pt x="21600" y="45"/>
                </a:moveTo>
                <a:lnTo>
                  <a:pt x="21600" y="21600"/>
                </a:lnTo>
                <a:lnTo>
                  <a:pt x="2302" y="21590"/>
                </a:lnTo>
                <a:cubicBezTo>
                  <a:pt x="14535" y="17833"/>
                  <a:pt x="18147" y="7933"/>
                  <a:pt x="0" y="0"/>
                </a:cubicBezTo>
                <a:lnTo>
                  <a:pt x="21600" y="45"/>
                </a:lnTo>
                <a:close/>
                <a:moveTo>
                  <a:pt x="21600" y="45"/>
                </a:moveTo>
              </a:path>
            </a:pathLst>
          </a:custGeom>
          <a:solidFill>
            <a:srgbClr val="595959">
              <a:alpha val="39607"/>
            </a:srgbClr>
          </a:solidFill>
          <a:ln w="9525" cap="flat">
            <a:noFill/>
            <a:round/>
            <a:headEnd type="none" w="med" len="med"/>
            <a:tailEnd type="none" w="med" len="med"/>
          </a:ln>
          <a:effectLst>
            <a:outerShdw blurRad="50800" dist="50799" dir="108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nl-NL">
              <a:latin typeface="Tahoma" pitchFamily="-1" charset="0"/>
              <a:ea typeface="ヒラギノ角ゴ ProN W3" pitchFamily="-1" charset="-128"/>
              <a:sym typeface="Tahoma" pitchFamily="-1" charset="0"/>
            </a:endParaRPr>
          </a:p>
        </p:txBody>
      </p:sp>
      <p:sp>
        <p:nvSpPr>
          <p:cNvPr id="2560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7467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4572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>
                <a:sym typeface="Franklin Gothic Book" charset="0"/>
              </a:rPr>
              <a:t>Click to edit Master title style</a:t>
            </a:r>
          </a:p>
        </p:txBody>
      </p:sp>
      <p:sp>
        <p:nvSpPr>
          <p:cNvPr id="2560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67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nl-NL">
                <a:sym typeface="Arial" charset="0"/>
              </a:rPr>
              <a:t>Second level</a:t>
            </a:r>
          </a:p>
          <a:p>
            <a:pPr lvl="2"/>
            <a:r>
              <a:rPr lang="en-US" altLang="nl-NL">
                <a:sym typeface="Arial" charset="0"/>
              </a:rPr>
              <a:t>Third level</a:t>
            </a:r>
          </a:p>
          <a:p>
            <a:pPr lvl="3"/>
            <a:r>
              <a:rPr lang="en-US" altLang="nl-NL">
                <a:sym typeface="Arial" charset="0"/>
              </a:rPr>
              <a:t>Fourth level</a:t>
            </a:r>
          </a:p>
          <a:p>
            <a:pPr lvl="4"/>
            <a:r>
              <a:rPr lang="en-US" altLang="nl-NL">
                <a:sym typeface="Arial" charset="0"/>
              </a:rPr>
              <a:t>Fifth level</a:t>
            </a:r>
          </a:p>
        </p:txBody>
      </p:sp>
      <p:sp>
        <p:nvSpPr>
          <p:cNvPr id="3079" name="Text Box 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634163"/>
            <a:ext cx="150813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9B9A98"/>
                </a:solidFill>
              </a:defRPr>
            </a:lvl1pPr>
          </a:lstStyle>
          <a:p>
            <a:fld id="{B5C3E32E-EB5E-2A43-8B54-3385F9A320D6}" type="slidenum">
              <a:rPr lang="en-US" altLang="nl-NL"/>
              <a:pPr/>
              <a:t>‹nr.›</a:t>
            </a:fld>
            <a:endParaRPr lang="en-US" altLang="nl-N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Franklin Gothic Book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pitchFamily="-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pitchFamily="-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pitchFamily="-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pitchFamily="-1" charset="0"/>
        </a:defRPr>
      </a:lvl9pPr>
    </p:titleStyle>
    <p:bodyStyle>
      <a:lvl1pPr marL="407988" indent="-382588" algn="l" rtl="0" eaLnBrk="0" fontAlgn="base" hangingPunct="0">
        <a:spcBef>
          <a:spcPts val="700"/>
        </a:spcBef>
        <a:spcAft>
          <a:spcPct val="0"/>
        </a:spcAft>
        <a:buClr>
          <a:srgbClr val="6EA0B0"/>
        </a:buClr>
        <a:buSzPct val="80000"/>
        <a:buFont typeface="Wingdings 2" charset="2"/>
        <a:buChar char="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11200" indent="-273050" algn="l" rtl="0" eaLnBrk="0" fontAlgn="base" hangingPunct="0">
        <a:spcBef>
          <a:spcPts val="600"/>
        </a:spcBef>
        <a:spcAft>
          <a:spcPct val="0"/>
        </a:spcAft>
        <a:buClr>
          <a:srgbClr val="6EA0B0"/>
        </a:buClr>
        <a:buSzPct val="89000"/>
        <a:buFont typeface="Wingdings 2" charset="2"/>
        <a:buChar char=""/>
        <a:defRPr sz="2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993775" indent="-255588" algn="l" rtl="0" eaLnBrk="0" fontAlgn="base" hangingPunct="0">
        <a:spcBef>
          <a:spcPts val="600"/>
        </a:spcBef>
        <a:spcAft>
          <a:spcPct val="0"/>
        </a:spcAft>
        <a:buClr>
          <a:srgbClr val="CCAF0A"/>
        </a:buClr>
        <a:buSzPct val="85000"/>
        <a:buFont typeface="Arial" charset="0"/>
        <a:buChar char="○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268413" indent="-236538" algn="l" rtl="0" eaLnBrk="0" fontAlgn="base" hangingPunct="0">
        <a:spcBef>
          <a:spcPts val="500"/>
        </a:spcBef>
        <a:spcAft>
          <a:spcPct val="0"/>
        </a:spcAft>
        <a:buClr>
          <a:srgbClr val="8D89A4"/>
        </a:buClr>
        <a:buSzPct val="89000"/>
        <a:buFont typeface="Wingdings 2" charset="2"/>
        <a:buChar char="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477963" indent="-182563" algn="l" rtl="0" eaLnBrk="0" fontAlgn="base" hangingPunct="0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935163" indent="-182563" algn="l" rtl="0" fontAlgn="base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pitchFamily="-1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pitchFamily="-1" charset="0"/>
        </a:defRPr>
      </a:lvl6pPr>
      <a:lvl7pPr marL="2392363" indent="-182563" algn="l" rtl="0" fontAlgn="base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pitchFamily="-1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pitchFamily="-1" charset="0"/>
        </a:defRPr>
      </a:lvl7pPr>
      <a:lvl8pPr marL="2849563" indent="-182563" algn="l" rtl="0" fontAlgn="base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pitchFamily="-1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pitchFamily="-1" charset="0"/>
        </a:defRPr>
      </a:lvl8pPr>
      <a:lvl9pPr marL="3306763" indent="-182563" algn="l" rtl="0" fontAlgn="base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pitchFamily="-1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pitchFamily="-1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Freeform 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/>
            <a:ahLst/>
            <a:cxnLst>
              <a:cxn ang="0">
                <a:pos x="0" y="17299"/>
              </a:cxn>
              <a:cxn ang="0">
                <a:pos x="0" y="21600"/>
              </a:cxn>
              <a:cxn ang="0">
                <a:pos x="21600" y="21600"/>
              </a:cxn>
              <a:cxn ang="0">
                <a:pos x="21600" y="0"/>
              </a:cxn>
              <a:cxn ang="0">
                <a:pos x="0" y="17299"/>
              </a:cxn>
              <a:cxn ang="0">
                <a:pos x="0" y="17299"/>
              </a:cxn>
            </a:cxnLst>
            <a:rect l="0" t="0" r="r" b="b"/>
            <a:pathLst>
              <a:path w="21600" h="21600">
                <a:moveTo>
                  <a:pt x="0" y="17299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2075" y="19571"/>
                  <a:pt x="8438" y="18598"/>
                  <a:pt x="0" y="17299"/>
                </a:cubicBezTo>
                <a:close/>
                <a:moveTo>
                  <a:pt x="0" y="17299"/>
                </a:moveTo>
              </a:path>
            </a:pathLst>
          </a:custGeom>
          <a:solidFill>
            <a:srgbClr val="7C7C7C">
              <a:alpha val="44705"/>
            </a:srgbClr>
          </a:solidFill>
          <a:ln w="9525" cap="flat">
            <a:noFill/>
            <a:round/>
            <a:headEnd type="none" w="med" len="med"/>
            <a:tailEnd type="none" w="med" len="med"/>
          </a:ln>
          <a:effectLst>
            <a:outerShdw blurRad="50800" dist="50799" dir="162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nl-NL">
              <a:latin typeface="Tahoma" pitchFamily="-1" charset="0"/>
              <a:ea typeface="ヒラギノ角ゴ ProN W3" pitchFamily="-1" charset="-128"/>
              <a:sym typeface="Tahoma" pitchFamily="-1" charset="0"/>
            </a:endParaRPr>
          </a:p>
        </p:txBody>
      </p:sp>
      <p:sp>
        <p:nvSpPr>
          <p:cNvPr id="4098" name="Freeform 2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/>
            <a:ahLst/>
            <a:cxnLst>
              <a:cxn ang="0">
                <a:pos x="19857" y="45"/>
              </a:cxn>
              <a:cxn ang="0">
                <a:pos x="19857" y="21600"/>
              </a:cxn>
              <a:cxn ang="0">
                <a:pos x="2116" y="21590"/>
              </a:cxn>
              <a:cxn ang="0">
                <a:pos x="0" y="0"/>
              </a:cxn>
              <a:cxn ang="0">
                <a:pos x="19857" y="45"/>
              </a:cxn>
              <a:cxn ang="0">
                <a:pos x="19857" y="45"/>
              </a:cxn>
            </a:cxnLst>
            <a:rect l="0" t="0" r="r" b="b"/>
            <a:pathLst>
              <a:path w="19857" h="21600">
                <a:moveTo>
                  <a:pt x="19857" y="45"/>
                </a:moveTo>
                <a:lnTo>
                  <a:pt x="19857" y="21600"/>
                </a:lnTo>
                <a:lnTo>
                  <a:pt x="2116" y="21590"/>
                </a:lnTo>
                <a:cubicBezTo>
                  <a:pt x="13363" y="17833"/>
                  <a:pt x="21600" y="8652"/>
                  <a:pt x="0" y="0"/>
                </a:cubicBezTo>
                <a:lnTo>
                  <a:pt x="19857" y="45"/>
                </a:lnTo>
                <a:close/>
                <a:moveTo>
                  <a:pt x="19857" y="45"/>
                </a:moveTo>
              </a:path>
            </a:pathLst>
          </a:custGeom>
          <a:solidFill>
            <a:srgbClr val="595959">
              <a:alpha val="39607"/>
            </a:srgbClr>
          </a:solidFill>
          <a:ln w="9525" cap="flat">
            <a:noFill/>
            <a:round/>
            <a:headEnd type="none" w="med" len="med"/>
            <a:tailEnd type="none" w="med" len="med"/>
          </a:ln>
          <a:effectLst>
            <a:outerShdw blurRad="50800" dist="50799" dir="108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nl-NL">
              <a:latin typeface="Tahoma" pitchFamily="-1" charset="0"/>
              <a:ea typeface="ヒラギノ角ゴ ProN W3" pitchFamily="-1" charset="-128"/>
              <a:sym typeface="Tahoma" pitchFamily="-1" charset="0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7467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4572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>
                <a:sym typeface="Franklin Gothic Book" charset="0"/>
              </a:rPr>
              <a:t>Click to edit Master title style</a:t>
            </a:r>
          </a:p>
        </p:txBody>
      </p:sp>
      <p:sp>
        <p:nvSpPr>
          <p:cNvPr id="3789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67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nl-NL">
                <a:sym typeface="Arial" charset="0"/>
              </a:rPr>
              <a:t>Second level</a:t>
            </a:r>
          </a:p>
          <a:p>
            <a:pPr lvl="2"/>
            <a:r>
              <a:rPr lang="en-US" altLang="nl-NL">
                <a:sym typeface="Arial" charset="0"/>
              </a:rPr>
              <a:t>Third level</a:t>
            </a:r>
          </a:p>
          <a:p>
            <a:pPr lvl="3"/>
            <a:r>
              <a:rPr lang="en-US" altLang="nl-NL">
                <a:sym typeface="Arial" charset="0"/>
              </a:rPr>
              <a:t>Fourth level</a:t>
            </a:r>
          </a:p>
          <a:p>
            <a:pPr lvl="4"/>
            <a:r>
              <a:rPr lang="en-US" altLang="nl-NL">
                <a:sym typeface="Arial" charset="0"/>
              </a:rPr>
              <a:t>Fifth level</a:t>
            </a:r>
          </a:p>
        </p:txBody>
      </p:sp>
      <p:sp>
        <p:nvSpPr>
          <p:cNvPr id="4101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61375" y="6634163"/>
            <a:ext cx="150813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9B9A98"/>
                </a:solidFill>
              </a:defRPr>
            </a:lvl1pPr>
          </a:lstStyle>
          <a:p>
            <a:fld id="{83874E0F-B5CA-A141-81BB-946A01B057B1}" type="slidenum">
              <a:rPr lang="en-US" altLang="nl-NL"/>
              <a:pPr/>
              <a:t>‹nr.›</a:t>
            </a:fld>
            <a:endParaRPr lang="en-US" altLang="nl-N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Franklin Gothic Book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pitchFamily="-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pitchFamily="-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pitchFamily="-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-1" charset="0"/>
          <a:ea typeface="ヒラギノ角ゴ ProN W3" pitchFamily="-1" charset="-128"/>
          <a:cs typeface="ヒラギノ角ゴ ProN W3" pitchFamily="-1" charset="-128"/>
          <a:sym typeface="Franklin Gothic Book" pitchFamily="-1" charset="0"/>
        </a:defRPr>
      </a:lvl9pPr>
    </p:titleStyle>
    <p:bodyStyle>
      <a:lvl1pPr marL="407988" indent="-382588" algn="l" rtl="0" eaLnBrk="0" fontAlgn="base" hangingPunct="0">
        <a:spcBef>
          <a:spcPts val="700"/>
        </a:spcBef>
        <a:spcAft>
          <a:spcPct val="0"/>
        </a:spcAft>
        <a:buClr>
          <a:srgbClr val="6EA0B0"/>
        </a:buClr>
        <a:buSzPct val="80000"/>
        <a:buFont typeface="Wingdings 2" charset="2"/>
        <a:buChar char="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11200" indent="-273050" algn="l" rtl="0" eaLnBrk="0" fontAlgn="base" hangingPunct="0">
        <a:spcBef>
          <a:spcPts val="600"/>
        </a:spcBef>
        <a:spcAft>
          <a:spcPct val="0"/>
        </a:spcAft>
        <a:buClr>
          <a:srgbClr val="6EA0B0"/>
        </a:buClr>
        <a:buSzPct val="89000"/>
        <a:buFont typeface="Wingdings 2" charset="2"/>
        <a:buChar char=""/>
        <a:defRPr sz="2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993775" indent="-255588" algn="l" rtl="0" eaLnBrk="0" fontAlgn="base" hangingPunct="0">
        <a:spcBef>
          <a:spcPts val="600"/>
        </a:spcBef>
        <a:spcAft>
          <a:spcPct val="0"/>
        </a:spcAft>
        <a:buClr>
          <a:srgbClr val="CCAF0A"/>
        </a:buClr>
        <a:buSzPct val="85000"/>
        <a:buFont typeface="Arial" charset="0"/>
        <a:buChar char="○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268413" indent="-236538" algn="l" rtl="0" eaLnBrk="0" fontAlgn="base" hangingPunct="0">
        <a:spcBef>
          <a:spcPts val="500"/>
        </a:spcBef>
        <a:spcAft>
          <a:spcPct val="0"/>
        </a:spcAft>
        <a:buClr>
          <a:srgbClr val="8D89A4"/>
        </a:buClr>
        <a:buSzPct val="89000"/>
        <a:buFont typeface="Wingdings 2" charset="2"/>
        <a:buChar char="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477963" indent="-182563" algn="l" rtl="0" eaLnBrk="0" fontAlgn="base" hangingPunct="0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935163" indent="-182563" algn="l" rtl="0" fontAlgn="base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pitchFamily="-1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pitchFamily="-1" charset="0"/>
        </a:defRPr>
      </a:lvl6pPr>
      <a:lvl7pPr marL="2392363" indent="-182563" algn="l" rtl="0" fontAlgn="base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pitchFamily="-1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pitchFamily="-1" charset="0"/>
        </a:defRPr>
      </a:lvl7pPr>
      <a:lvl8pPr marL="2849563" indent="-182563" algn="l" rtl="0" fontAlgn="base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pitchFamily="-1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pitchFamily="-1" charset="0"/>
        </a:defRPr>
      </a:lvl8pPr>
      <a:lvl9pPr marL="3306763" indent="-182563" algn="l" rtl="0" fontAlgn="base">
        <a:spcBef>
          <a:spcPts val="500"/>
        </a:spcBef>
        <a:spcAft>
          <a:spcPct val="0"/>
        </a:spcAft>
        <a:buClr>
          <a:srgbClr val="748560"/>
        </a:buClr>
        <a:buSzPct val="100000"/>
        <a:buFont typeface="Arial" pitchFamily="-1" charset="0"/>
        <a:buChar char="-"/>
        <a:defRPr sz="2000">
          <a:solidFill>
            <a:schemeClr val="tx1"/>
          </a:solidFill>
          <a:latin typeface="+mn-lt"/>
          <a:ea typeface="+mn-ea"/>
          <a:cs typeface="+mn-cs"/>
          <a:sym typeface="Arial" pitchFamily="-1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CDAA1-1ABD-3643-9A84-AE35BFF8BE6B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662693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/>
          </p:cNvSpPr>
          <p:nvPr/>
        </p:nvSpPr>
        <p:spPr bwMode="auto">
          <a:xfrm>
            <a:off x="2915816" y="4653136"/>
            <a:ext cx="5003800" cy="6985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-5080" bIns="0"/>
          <a:lstStyle>
            <a:lvl1pPr eaLnBrk="0" hangingPunct="0"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9pPr>
          </a:lstStyle>
          <a:p>
            <a:pPr eaLnBrk="1" hangingPunct="1">
              <a:spcBef>
                <a:spcPts val="350"/>
              </a:spcBef>
              <a:defRPr/>
            </a:pPr>
            <a:endParaRPr lang="en-US" altLang="nl-NL" sz="1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sym typeface="Times New Roman" charset="0"/>
            </a:endParaRPr>
          </a:p>
          <a:p>
            <a:pPr eaLnBrk="1" hangingPunct="1">
              <a:defRPr/>
            </a:pPr>
            <a:r>
              <a:rPr lang="en-US" altLang="nl-NL" sz="2000" dirty="0" err="1"/>
              <a:t>Em</a:t>
            </a:r>
            <a:r>
              <a:rPr lang="en-US" altLang="nl-NL" sz="2000" dirty="0"/>
              <a:t>. Prof. dr. Cees H.A. Wittens, MD PhD</a:t>
            </a:r>
          </a:p>
        </p:txBody>
      </p:sp>
      <p:sp>
        <p:nvSpPr>
          <p:cNvPr id="5127" name="Rectangle 7"/>
          <p:cNvSpPr>
            <a:spLocks/>
          </p:cNvSpPr>
          <p:nvPr/>
        </p:nvSpPr>
        <p:spPr bwMode="auto">
          <a:xfrm>
            <a:off x="899592" y="1052736"/>
            <a:ext cx="6840760" cy="5969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/>
          <a:lstStyle/>
          <a:p>
            <a:r>
              <a:rPr lang="nl-NL" sz="4400" dirty="0">
                <a:solidFill>
                  <a:srgbClr val="FFFF00"/>
                </a:solidFill>
              </a:rPr>
              <a:t>Make </a:t>
            </a:r>
            <a:r>
              <a:rPr lang="nl-NL" sz="4400" dirty="0" err="1">
                <a:solidFill>
                  <a:srgbClr val="FFFF00"/>
                </a:solidFill>
              </a:rPr>
              <a:t>compression</a:t>
            </a:r>
            <a:r>
              <a:rPr lang="nl-NL" sz="4400" dirty="0">
                <a:solidFill>
                  <a:srgbClr val="FFFF00"/>
                </a:solidFill>
              </a:rPr>
              <a:t> easy </a:t>
            </a:r>
            <a:r>
              <a:rPr lang="nl-NL" sz="4400" dirty="0" err="1">
                <a:solidFill>
                  <a:srgbClr val="FFFF00"/>
                </a:solidFill>
              </a:rPr>
              <a:t>to</a:t>
            </a:r>
            <a:r>
              <a:rPr lang="nl-NL" sz="4400" dirty="0">
                <a:solidFill>
                  <a:srgbClr val="FFFF00"/>
                </a:solidFill>
              </a:rPr>
              <a:t> </a:t>
            </a:r>
            <a:r>
              <a:rPr lang="nl-NL" sz="4400" dirty="0" err="1">
                <a:solidFill>
                  <a:srgbClr val="FFFF00"/>
                </a:solidFill>
              </a:rPr>
              <a:t>increase</a:t>
            </a:r>
            <a:r>
              <a:rPr lang="nl-NL" sz="4400" dirty="0">
                <a:solidFill>
                  <a:srgbClr val="FFFF00"/>
                </a:solidFill>
              </a:rPr>
              <a:t> compliance </a:t>
            </a:r>
            <a:r>
              <a:rPr lang="nl-NL" sz="4400" dirty="0" err="1">
                <a:solidFill>
                  <a:srgbClr val="FFFF00"/>
                </a:solidFill>
              </a:rPr>
              <a:t>and</a:t>
            </a:r>
            <a:r>
              <a:rPr lang="nl-NL" sz="4400" dirty="0">
                <a:solidFill>
                  <a:srgbClr val="FFFF00"/>
                </a:solidFill>
              </a:rPr>
              <a:t> </a:t>
            </a:r>
            <a:r>
              <a:rPr lang="nl-NL" sz="4400" dirty="0" err="1">
                <a:solidFill>
                  <a:srgbClr val="FFFF00"/>
                </a:solidFill>
              </a:rPr>
              <a:t>improve</a:t>
            </a:r>
            <a:r>
              <a:rPr lang="nl-NL" sz="4400" dirty="0">
                <a:solidFill>
                  <a:srgbClr val="FFFF00"/>
                </a:solidFill>
              </a:rPr>
              <a:t> care</a:t>
            </a:r>
          </a:p>
        </p:txBody>
      </p:sp>
    </p:spTree>
    <p:extLst>
      <p:ext uri="{BB962C8B-B14F-4D97-AF65-F5344CB8AC3E}">
        <p14:creationId xmlns:p14="http://schemas.microsoft.com/office/powerpoint/2010/main" val="1217938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idx="1"/>
          </p:nvPr>
        </p:nvSpPr>
        <p:spPr>
          <a:xfrm>
            <a:off x="316260" y="1988840"/>
            <a:ext cx="8511480" cy="5257800"/>
          </a:xfrm>
        </p:spPr>
        <p:txBody>
          <a:bodyPr rIns="132080"/>
          <a:lstStyle/>
          <a:p>
            <a:pPr marL="488950" lvl="1" indent="0" eaLnBrk="1" hangingPunct="1">
              <a:buNone/>
            </a:pPr>
            <a:endParaRPr lang="en-US" altLang="nl-NL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044575" lvl="2" eaLnBrk="1" hangingPunct="1"/>
            <a:r>
              <a:rPr lang="en-US" altLang="nl-NL" sz="3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Improve care</a:t>
            </a:r>
          </a:p>
          <a:p>
            <a:pPr marL="1044575" lvl="2" eaLnBrk="1" hangingPunct="1"/>
            <a:r>
              <a:rPr lang="en-US" altLang="nl-NL" sz="3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Improve compliance</a:t>
            </a:r>
          </a:p>
          <a:p>
            <a:pPr marL="1044575" lvl="2" eaLnBrk="1" hangingPunct="1"/>
            <a:r>
              <a:rPr lang="en-US" altLang="nl-NL" sz="3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Improve reimbursement </a:t>
            </a: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533400" y="152400"/>
            <a:ext cx="74676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40640" bIns="50800" anchor="ctr"/>
          <a:lstStyle/>
          <a:p>
            <a:pPr>
              <a:defRPr/>
            </a:pPr>
            <a:r>
              <a:rPr lang="en-US" sz="4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Franklin Gothic Book" pitchFamily="-1" charset="0"/>
              </a:rPr>
              <a:t>With scientific proof we can: </a:t>
            </a:r>
            <a:endParaRPr lang="en-US" sz="32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  <a:sym typeface="Franklin Gothic Book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95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-756592" y="147637"/>
            <a:ext cx="7467600" cy="1447800"/>
          </a:xfrm>
        </p:spPr>
        <p:txBody>
          <a:bodyPr rIns="40640"/>
          <a:lstStyle/>
          <a:p>
            <a:pPr algn="ctr" eaLnBrk="1" hangingPunct="1"/>
            <a:r>
              <a:rPr lang="en-US" altLang="nl-N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 can we do it: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idx="1"/>
          </p:nvPr>
        </p:nvSpPr>
        <p:spPr>
          <a:xfrm>
            <a:off x="190500" y="2060848"/>
            <a:ext cx="8763000" cy="5257800"/>
          </a:xfrm>
        </p:spPr>
        <p:txBody>
          <a:bodyPr rIns="132080"/>
          <a:lstStyle/>
          <a:p>
            <a:pPr marL="946150" lvl="1" indent="-457200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Large (double blind) RCT trials with enough power to prove that inelastic easy devices are better.</a:t>
            </a:r>
          </a:p>
          <a:p>
            <a:pPr marL="946150" lvl="1" indent="-457200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Trials with sensor in stocking </a:t>
            </a:r>
          </a:p>
          <a:p>
            <a:pPr marL="1319213" lvl="3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Measure compliance</a:t>
            </a:r>
          </a:p>
          <a:p>
            <a:pPr marL="1319213" lvl="3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Measure influence of mobility</a:t>
            </a:r>
          </a:p>
          <a:p>
            <a:pPr marL="946150" lvl="1" indent="-457200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Validated Compression questionnaires</a:t>
            </a:r>
          </a:p>
          <a:p>
            <a:pPr marL="762000" lvl="1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Validated QoL questionnaires</a:t>
            </a:r>
          </a:p>
          <a:p>
            <a:pPr marL="1319213" lvl="3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Disease specific Veines Qol/Sym</a:t>
            </a:r>
          </a:p>
          <a:p>
            <a:pPr marL="1319213" lvl="3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Generic: EQ/5D/5L</a:t>
            </a:r>
          </a:p>
          <a:p>
            <a:pPr marL="1319213" lvl="3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Self assessed clinical scores</a:t>
            </a:r>
          </a:p>
          <a:p>
            <a:pPr marL="762000" lvl="1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Duplex data on incompetence  and obstruction</a:t>
            </a:r>
          </a:p>
          <a:p>
            <a:pPr marL="476245" lvl="1" indent="0" eaLnBrk="1" hangingPunct="1">
              <a:buNone/>
            </a:pPr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-1620688" y="116632"/>
            <a:ext cx="7467600" cy="1447800"/>
          </a:xfrm>
        </p:spPr>
        <p:txBody>
          <a:bodyPr rIns="40640"/>
          <a:lstStyle/>
          <a:p>
            <a:pPr algn="ctr" eaLnBrk="1" hangingPunct="1"/>
            <a:r>
              <a:rPr lang="en-US" altLang="nl-N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Sensor use: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idx="1"/>
          </p:nvPr>
        </p:nvSpPr>
        <p:spPr>
          <a:xfrm>
            <a:off x="0" y="1100932"/>
            <a:ext cx="4716016" cy="5257800"/>
          </a:xfrm>
        </p:spPr>
        <p:txBody>
          <a:bodyPr rIns="132080"/>
          <a:lstStyle/>
          <a:p>
            <a:pPr marL="458788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Benefits:</a:t>
            </a:r>
          </a:p>
          <a:p>
            <a:pPr marL="762000" lvl="1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Compliance </a:t>
            </a:r>
          </a:p>
          <a:p>
            <a:pPr marL="1044575" lvl="2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Yes/No check</a:t>
            </a:r>
          </a:p>
          <a:p>
            <a:pPr marL="1044575" lvl="2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Analyses not influence by bad compliance</a:t>
            </a:r>
          </a:p>
          <a:p>
            <a:pPr marL="762000" lvl="1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Mobility</a:t>
            </a:r>
          </a:p>
          <a:p>
            <a:pPr marL="1044575" lvl="2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Influence of mobility on</a:t>
            </a:r>
          </a:p>
          <a:p>
            <a:pPr marL="1319213" lvl="3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QoL</a:t>
            </a:r>
          </a:p>
          <a:p>
            <a:pPr marL="1528763" lvl="4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Disease specific </a:t>
            </a:r>
          </a:p>
          <a:p>
            <a:pPr marL="1528763" lvl="4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Generic</a:t>
            </a:r>
          </a:p>
          <a:p>
            <a:pPr marL="1319213" lvl="3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Compliance</a:t>
            </a:r>
          </a:p>
          <a:p>
            <a:pPr marL="1319213" lvl="3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Comfort </a:t>
            </a:r>
          </a:p>
          <a:p>
            <a:pPr marL="762000" lvl="1" eaLnBrk="1" hangingPunct="1"/>
            <a:endParaRPr lang="en-US" altLang="nl-NL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88950" lvl="1" indent="0" eaLnBrk="1" hangingPunct="1">
              <a:buNone/>
            </a:pPr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				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787" y="974750"/>
            <a:ext cx="3448000" cy="3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5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403076" y="184820"/>
            <a:ext cx="9433048" cy="1447800"/>
          </a:xfrm>
        </p:spPr>
        <p:txBody>
          <a:bodyPr rIns="40640"/>
          <a:lstStyle/>
          <a:p>
            <a:pPr eaLnBrk="1" hangingPunct="1"/>
            <a:r>
              <a:rPr lang="en-US" altLang="nl-N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Validated QoL </a:t>
            </a:r>
            <a:br>
              <a:rPr lang="en-US" altLang="nl-N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nl-N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questionnaires: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3953396" y="2010320"/>
            <a:ext cx="48670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nl-NL" sz="3600" dirty="0"/>
              <a:t>Veines QoL/Sym</a:t>
            </a:r>
          </a:p>
          <a:p>
            <a:endParaRPr lang="nl-NL" sz="3600" dirty="0"/>
          </a:p>
          <a:p>
            <a:pPr marL="571500" indent="-571500">
              <a:buFont typeface="Arial" charset="0"/>
              <a:buChar char="•"/>
            </a:pPr>
            <a:r>
              <a:rPr lang="nl-NL" sz="3600" dirty="0"/>
              <a:t>EQ/5D/5L</a:t>
            </a:r>
          </a:p>
          <a:p>
            <a:endParaRPr lang="nl-NL" sz="3600" dirty="0"/>
          </a:p>
          <a:p>
            <a:pPr marL="1028700" lvl="1" indent="-571500">
              <a:buFont typeface="Arial" charset="0"/>
              <a:buChar char="•"/>
            </a:pPr>
            <a:r>
              <a:rPr lang="nl-NL" sz="2800" dirty="0" err="1"/>
              <a:t>Cost</a:t>
            </a:r>
            <a:r>
              <a:rPr lang="nl-NL" sz="2800" dirty="0"/>
              <a:t> </a:t>
            </a:r>
            <a:r>
              <a:rPr lang="mr-IN" sz="2800" dirty="0"/>
              <a:t>–</a:t>
            </a:r>
            <a:r>
              <a:rPr lang="nl-NL" sz="2800" dirty="0" err="1"/>
              <a:t>effectiveness</a:t>
            </a:r>
            <a:endParaRPr lang="nl-NL" sz="2800" dirty="0"/>
          </a:p>
          <a:p>
            <a:pPr lvl="1"/>
            <a:endParaRPr lang="nl-NL" sz="2800" dirty="0"/>
          </a:p>
          <a:p>
            <a:pPr marL="1028700" lvl="1" indent="-571500">
              <a:buFont typeface="Arial" charset="0"/>
              <a:buChar char="•"/>
            </a:pPr>
            <a:r>
              <a:rPr lang="nl-NL" sz="2800" dirty="0" err="1"/>
              <a:t>QALY’s</a:t>
            </a:r>
            <a:endParaRPr lang="nl-NL" sz="2800" dirty="0"/>
          </a:p>
          <a:p>
            <a:r>
              <a:rPr lang="nl-NL" sz="3600" dirty="0"/>
              <a:t>	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76" y="1999859"/>
            <a:ext cx="3364322" cy="39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82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8458200" y="6634163"/>
            <a:ext cx="1508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eaLnBrk="0" hangingPunct="0"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ahoma" charset="0"/>
                <a:ea typeface="ヒラギノ角ゴ ProN W3" charset="-128"/>
                <a:sym typeface="Tahoma" charset="0"/>
              </a:defRPr>
            </a:lvl9pPr>
          </a:lstStyle>
          <a:p>
            <a:pPr algn="ctr" eaLnBrk="1" hangingPunct="1"/>
            <a:fld id="{79F99430-190D-4447-9A66-9BFA6D18CCEB}" type="slidenum">
              <a:rPr lang="en-US" altLang="nl-NL" sz="1000">
                <a:solidFill>
                  <a:srgbClr val="9B9A98"/>
                </a:solidFill>
              </a:rPr>
              <a:pPr algn="ctr" eaLnBrk="1" hangingPunct="1"/>
              <a:t>14</a:t>
            </a:fld>
            <a:endParaRPr lang="en-US" altLang="nl-NL" sz="1000">
              <a:solidFill>
                <a:srgbClr val="9B9A98"/>
              </a:solidFill>
            </a:endParaRPr>
          </a:p>
        </p:txBody>
      </p:sp>
      <p:sp>
        <p:nvSpPr>
          <p:cNvPr id="6148" name="Rectangle 4"/>
          <p:cNvSpPr>
            <a:spLocks/>
          </p:cNvSpPr>
          <p:nvPr/>
        </p:nvSpPr>
        <p:spPr bwMode="auto">
          <a:xfrm>
            <a:off x="7997825" y="5984875"/>
            <a:ext cx="469900" cy="5969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  <a:effectLst>
            <a:outerShdw blurRad="50800" dist="38099" dir="2700000" algn="ctr" rotWithShape="0">
              <a:schemeClr val="bg2">
                <a:alpha val="42998"/>
              </a:schemeClr>
            </a:outerShdw>
          </a:effectLst>
        </p:spPr>
        <p:txBody>
          <a:bodyPr lIns="0" tIns="0" rIns="40639" bIns="0"/>
          <a:lstStyle/>
          <a:p>
            <a:pPr marL="39688">
              <a:defRPr/>
            </a:pPr>
            <a:r>
              <a:rPr lang="en-US" sz="3200" b="1">
                <a:solidFill>
                  <a:srgbClr val="FFFF00"/>
                </a:solidFill>
                <a:latin typeface="Tahoma" pitchFamily="-1" charset="0"/>
                <a:ea typeface="Tahoma" pitchFamily="-1" charset="0"/>
                <a:cs typeface="Tahoma" pitchFamily="-1" charset="0"/>
                <a:sym typeface="Tahoma" pitchFamily="-1" charset="0"/>
              </a:rPr>
              <a:t>V</a:t>
            </a: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7937500" y="6154738"/>
            <a:ext cx="584200" cy="3810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  <a:effectLst>
            <a:outerShdw blurRad="50800" dist="38099" dir="2700000" algn="ctr" rotWithShape="0">
              <a:schemeClr val="bg2">
                <a:alpha val="42998"/>
              </a:schemeClr>
            </a:outerShdw>
          </a:effectLst>
        </p:spPr>
        <p:txBody>
          <a:bodyPr lIns="0" tIns="0" rIns="40639" bIns="0"/>
          <a:lstStyle/>
          <a:p>
            <a:pPr marL="39688">
              <a:defRPr/>
            </a:pPr>
            <a:r>
              <a:rPr lang="en-US" sz="1800" b="1">
                <a:solidFill>
                  <a:srgbClr val="FFFF00"/>
                </a:solidFill>
                <a:latin typeface="Tahoma" pitchFamily="-1" charset="0"/>
                <a:ea typeface="Tahoma" pitchFamily="-1" charset="0"/>
                <a:cs typeface="Tahoma" pitchFamily="-1" charset="0"/>
                <a:sym typeface="Tahoma" pitchFamily="-1" charset="0"/>
              </a:rPr>
              <a:t>E C</a:t>
            </a:r>
          </a:p>
        </p:txBody>
      </p:sp>
      <p:sp>
        <p:nvSpPr>
          <p:cNvPr id="6150" name="Rectangle 6"/>
          <p:cNvSpPr>
            <a:spLocks/>
          </p:cNvSpPr>
          <p:nvPr/>
        </p:nvSpPr>
        <p:spPr bwMode="auto">
          <a:xfrm>
            <a:off x="5868988" y="6581775"/>
            <a:ext cx="3214687" cy="2794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spAutoFit/>
          </a:bodyPr>
          <a:lstStyle/>
          <a:p>
            <a:pPr marL="39688">
              <a:defRPr/>
            </a:pPr>
            <a:r>
              <a:rPr lang="en-US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" charset="0"/>
                <a:ea typeface="Arial" pitchFamily="-1" charset="0"/>
                <a:cs typeface="Arial" pitchFamily="-1" charset="0"/>
                <a:sym typeface="Arial" pitchFamily="-1" charset="0"/>
              </a:rPr>
              <a:t>European Venous Centre; Aachen-Maastricht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-16623" y="16753"/>
            <a:ext cx="8924404" cy="1447800"/>
          </a:xfrm>
        </p:spPr>
        <p:txBody>
          <a:bodyPr rIns="40640"/>
          <a:lstStyle/>
          <a:p>
            <a:pPr eaLnBrk="1" hangingPunct="1"/>
            <a:r>
              <a:rPr lang="en-US" altLang="nl-NL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Validated Compression questionnaires: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24" y="2267577"/>
            <a:ext cx="2984252" cy="447637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396" y="3974705"/>
            <a:ext cx="5082423" cy="278022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695" y="1325507"/>
            <a:ext cx="5116124" cy="257776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75807" y="1481306"/>
            <a:ext cx="339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Prof. dr. Nele de </a:t>
            </a:r>
            <a:r>
              <a:rPr lang="nl-NL" dirty="0" err="1"/>
              <a:t>Voogdt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1010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-756592" y="203994"/>
            <a:ext cx="7467600" cy="1447800"/>
          </a:xfrm>
        </p:spPr>
        <p:txBody>
          <a:bodyPr rIns="40640"/>
          <a:lstStyle/>
          <a:p>
            <a:pPr algn="ctr" eaLnBrk="1" hangingPunct="1"/>
            <a:r>
              <a:rPr lang="en-US" altLang="nl-NL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 can we do it: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idx="1"/>
          </p:nvPr>
        </p:nvSpPr>
        <p:spPr>
          <a:xfrm>
            <a:off x="190500" y="1452563"/>
            <a:ext cx="8763000" cy="5257800"/>
          </a:xfrm>
        </p:spPr>
        <p:txBody>
          <a:bodyPr rIns="132080"/>
          <a:lstStyle/>
          <a:p>
            <a:pPr marL="458788" eaLnBrk="1" hangingPunct="1"/>
            <a:r>
              <a:rPr lang="en-US" altLang="nl-N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Large randomized control trials with inelastic easy devices comparing with traditional devices with low compliance!!</a:t>
            </a:r>
          </a:p>
          <a:p>
            <a:pPr marL="76200" indent="0" eaLnBrk="1" hangingPunct="1">
              <a:buNone/>
            </a:pPr>
            <a:endParaRPr lang="en-US" altLang="nl-NL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62000" lvl="1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With sensor in (in)elastic stocking </a:t>
            </a:r>
          </a:p>
          <a:p>
            <a:pPr marL="762000" lvl="1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Compression and QoL questionnaires</a:t>
            </a:r>
          </a:p>
          <a:p>
            <a:pPr marL="762000" lvl="1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Create European trial </a:t>
            </a:r>
            <a:r>
              <a:rPr lang="en-US" altLang="nl-NL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centre</a:t>
            </a:r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to get it organized </a:t>
            </a:r>
          </a:p>
          <a:p>
            <a:pPr marL="1044575" lvl="2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Trial DVT</a:t>
            </a:r>
          </a:p>
          <a:p>
            <a:pPr marL="1044575" lvl="2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Trial PTS</a:t>
            </a:r>
          </a:p>
          <a:p>
            <a:pPr marL="1044575" lvl="2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Trial C3,4,5</a:t>
            </a:r>
          </a:p>
          <a:p>
            <a:pPr marL="1044575" lvl="2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Trial posttreatment stocking						</a:t>
            </a:r>
          </a:p>
        </p:txBody>
      </p:sp>
    </p:spTree>
    <p:extLst>
      <p:ext uri="{BB962C8B-B14F-4D97-AF65-F5344CB8AC3E}">
        <p14:creationId xmlns:p14="http://schemas.microsoft.com/office/powerpoint/2010/main" val="2986876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-361519" y="197407"/>
            <a:ext cx="7467600" cy="1447800"/>
          </a:xfrm>
        </p:spPr>
        <p:txBody>
          <a:bodyPr rIns="40640"/>
          <a:lstStyle/>
          <a:p>
            <a:pPr algn="ctr" eaLnBrk="1" hangingPunct="1"/>
            <a:r>
              <a:rPr lang="en-US" altLang="nl-NL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Benefit for inelastic easy compression: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idx="1"/>
          </p:nvPr>
        </p:nvSpPr>
        <p:spPr>
          <a:xfrm>
            <a:off x="107504" y="2564904"/>
            <a:ext cx="8763000" cy="5257800"/>
          </a:xfrm>
        </p:spPr>
        <p:txBody>
          <a:bodyPr rIns="132080">
            <a:normAutofit/>
          </a:bodyPr>
          <a:lstStyle/>
          <a:p>
            <a:pPr marL="76200" indent="0" eaLnBrk="1" hangingPunct="1">
              <a:buNone/>
            </a:pPr>
            <a:endParaRPr lang="en-US" altLang="nl-NL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8788" eaLnBrk="1" hangingPunct="1"/>
            <a:r>
              <a:rPr lang="en-US" altLang="nl-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High quality publications </a:t>
            </a:r>
          </a:p>
          <a:p>
            <a:pPr marL="1044575" lvl="2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Hard data on effectiveness (incompetence/obstruction)</a:t>
            </a:r>
          </a:p>
          <a:p>
            <a:pPr marL="1044575" lvl="2" eaLnBrk="1" hangingPunct="1"/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Extra data related to sensor readout.</a:t>
            </a:r>
          </a:p>
          <a:p>
            <a:pPr marL="1319213" lvl="3" eaLnBrk="1" hangingPunct="1"/>
            <a:r>
              <a:rPr lang="en-US" altLang="nl-N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Do patients use the stockings</a:t>
            </a:r>
          </a:p>
          <a:p>
            <a:pPr marL="1319213" lvl="3" eaLnBrk="1" hangingPunct="1"/>
            <a:r>
              <a:rPr lang="en-US" altLang="nl-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Influence of mobility</a:t>
            </a:r>
          </a:p>
          <a:p>
            <a:pPr marL="115882" indent="0" eaLnBrk="1" hangingPunct="1">
              <a:buNone/>
            </a:pPr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17384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-2268760" y="307124"/>
            <a:ext cx="9083674" cy="1447800"/>
          </a:xfrm>
        </p:spPr>
        <p:txBody>
          <a:bodyPr rIns="40640"/>
          <a:lstStyle/>
          <a:p>
            <a:pPr algn="ctr" eaLnBrk="1" hangingPunct="1"/>
            <a:r>
              <a:rPr lang="en-US" altLang="nl-NL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idx="1"/>
          </p:nvPr>
        </p:nvSpPr>
        <p:spPr>
          <a:xfrm>
            <a:off x="190500" y="1054042"/>
            <a:ext cx="8763000" cy="5257800"/>
          </a:xfrm>
        </p:spPr>
        <p:txBody>
          <a:bodyPr rIns="132080"/>
          <a:lstStyle/>
          <a:p>
            <a:pPr marL="458788" eaLnBrk="1" hangingPunct="1"/>
            <a:endParaRPr lang="en-US" altLang="nl-NL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6200" indent="0" algn="ctr" eaLnBrk="1" hangingPunct="1">
              <a:buNone/>
            </a:pPr>
            <a:endParaRPr lang="en-US" altLang="nl-NL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6200" indent="0" algn="ctr" eaLnBrk="1" hangingPunct="1">
              <a:buNone/>
            </a:pPr>
            <a:r>
              <a:rPr lang="en-US" altLang="nl-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Innovative inelastic </a:t>
            </a:r>
            <a:r>
              <a:rPr lang="en-US" altLang="nl-NL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calf stockings</a:t>
            </a:r>
          </a:p>
          <a:p>
            <a:pPr marL="76200" indent="0" algn="ctr" eaLnBrk="1" hangingPunct="1">
              <a:buNone/>
            </a:pPr>
            <a:endParaRPr lang="en-US" altLang="nl-NL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6200" indent="0" algn="ctr" eaLnBrk="1" hangingPunct="1">
              <a:buNone/>
            </a:pPr>
            <a:r>
              <a:rPr lang="en-US" altLang="nl-NL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Let’s get started.</a:t>
            </a:r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95637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04441" y="1318707"/>
            <a:ext cx="8535118" cy="426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10" dirty="0"/>
              <a:t>knowledge of compression pressure and stiffness of compression materials </a:t>
            </a:r>
            <a:r>
              <a:rPr lang="en-US" sz="3010" dirty="0">
                <a:sym typeface="Wingdings"/>
              </a:rPr>
              <a:t></a:t>
            </a:r>
            <a:r>
              <a:rPr lang="en-US" sz="3010" dirty="0"/>
              <a:t> important  </a:t>
            </a:r>
          </a:p>
          <a:p>
            <a:pPr algn="just"/>
            <a:endParaRPr lang="en-US" sz="3010" dirty="0"/>
          </a:p>
          <a:p>
            <a:pPr algn="just"/>
            <a:r>
              <a:rPr lang="en-US" sz="3010" dirty="0"/>
              <a:t>only a strong compression pressure, able to compress the veins, will exert a hemodynamic effect:</a:t>
            </a:r>
          </a:p>
          <a:p>
            <a:pPr marL="430088" indent="-430088" algn="just">
              <a:buFont typeface="Arial"/>
              <a:buChar char="•"/>
            </a:pPr>
            <a:r>
              <a:rPr lang="en-US" sz="3010" dirty="0"/>
              <a:t>reflux abolition</a:t>
            </a:r>
          </a:p>
          <a:p>
            <a:pPr marL="430088" indent="-430088" algn="just">
              <a:buFont typeface="Arial"/>
              <a:buChar char="•"/>
            </a:pPr>
            <a:r>
              <a:rPr lang="en-US" sz="3010" dirty="0"/>
              <a:t>venous pumping function improvement</a:t>
            </a:r>
          </a:p>
          <a:p>
            <a:pPr marL="430088" indent="-430088" algn="just">
              <a:buFont typeface="Arial"/>
              <a:buChar char="•"/>
            </a:pPr>
            <a:r>
              <a:rPr lang="en-US" sz="3010" dirty="0"/>
              <a:t>ambulatory venous hypertension reduction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B431C06-8470-5246-857E-8811A415E4BF}"/>
              </a:ext>
            </a:extLst>
          </p:cNvPr>
          <p:cNvSpPr txBox="1"/>
          <p:nvPr/>
        </p:nvSpPr>
        <p:spPr>
          <a:xfrm>
            <a:off x="304441" y="404664"/>
            <a:ext cx="1976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err="1">
                <a:solidFill>
                  <a:srgbClr val="FFFF00"/>
                </a:solidFill>
              </a:rPr>
              <a:t>Physics</a:t>
            </a:r>
            <a:endParaRPr lang="nl-NL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08677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589" name="Text Box 5"/>
          <p:cNvSpPr txBox="1">
            <a:spLocks noChangeArrowheads="1"/>
          </p:cNvSpPr>
          <p:nvPr/>
        </p:nvSpPr>
        <p:spPr bwMode="auto">
          <a:xfrm>
            <a:off x="1416756" y="5364428"/>
            <a:ext cx="1247698" cy="43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003" tIns="43001" rIns="86003" bIns="43001">
            <a:spAutoFit/>
          </a:bodyPr>
          <a:lstStyle/>
          <a:p>
            <a:pPr>
              <a:defRPr/>
            </a:pPr>
            <a:r>
              <a:rPr lang="en-US" sz="2258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Arial" charset="0"/>
              </a:rPr>
              <a:t>baseline</a:t>
            </a:r>
            <a:endParaRPr lang="it-IT" sz="2258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Arial" charset="0"/>
            </a:endParaRPr>
          </a:p>
        </p:txBody>
      </p:sp>
      <p:sp>
        <p:nvSpPr>
          <p:cNvPr id="2243590" name="Text Box 6"/>
          <p:cNvSpPr txBox="1">
            <a:spLocks noChangeArrowheads="1"/>
          </p:cNvSpPr>
          <p:nvPr/>
        </p:nvSpPr>
        <p:spPr bwMode="auto">
          <a:xfrm>
            <a:off x="4468991" y="5364428"/>
            <a:ext cx="1098619" cy="43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003" tIns="43001" rIns="86003" bIns="43001">
            <a:spAutoFit/>
          </a:bodyPr>
          <a:lstStyle/>
          <a:p>
            <a:pPr>
              <a:defRPr/>
            </a:pPr>
            <a:r>
              <a:rPr lang="en-US" sz="2258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Arial" charset="0"/>
              </a:rPr>
              <a:t>34</a:t>
            </a:r>
            <a:r>
              <a:rPr lang="it-IT" sz="2258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Arial" charset="0"/>
                <a:sym typeface="Wingdings" pitchFamily="2" charset="2"/>
              </a:rPr>
              <a:t>4</a:t>
            </a:r>
            <a:r>
              <a:rPr lang="en-US" sz="2258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Arial" charset="0"/>
                <a:sym typeface="Wingdings" pitchFamily="2" charset="2"/>
              </a:rPr>
              <a:t>0</a:t>
            </a:r>
            <a:endParaRPr lang="it-IT" sz="2258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Arial" charset="0"/>
            </a:endParaRPr>
          </a:p>
        </p:txBody>
      </p:sp>
      <p:sp>
        <p:nvSpPr>
          <p:cNvPr id="2243591" name="Text Box 7"/>
          <p:cNvSpPr txBox="1">
            <a:spLocks noChangeArrowheads="1"/>
          </p:cNvSpPr>
          <p:nvPr/>
        </p:nvSpPr>
        <p:spPr bwMode="auto">
          <a:xfrm>
            <a:off x="6976535" y="5364428"/>
            <a:ext cx="1098619" cy="43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003" tIns="43001" rIns="86003" bIns="43001">
            <a:spAutoFit/>
          </a:bodyPr>
          <a:lstStyle/>
          <a:p>
            <a:pPr>
              <a:defRPr/>
            </a:pPr>
            <a:r>
              <a:rPr lang="en-US" sz="2258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Arial" charset="0"/>
              </a:rPr>
              <a:t>51</a:t>
            </a:r>
            <a:r>
              <a:rPr lang="it-IT" sz="2258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Arial" charset="0"/>
                <a:sym typeface="Wingdings" pitchFamily="2" charset="2"/>
              </a:rPr>
              <a:t></a:t>
            </a:r>
            <a:r>
              <a:rPr lang="en-US" sz="2258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Arial" charset="0"/>
                <a:sym typeface="Wingdings" pitchFamily="2" charset="2"/>
              </a:rPr>
              <a:t>83</a:t>
            </a:r>
            <a:endParaRPr lang="it-IT" sz="2258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Arial" charset="0"/>
            </a:endParaRPr>
          </a:p>
        </p:txBody>
      </p:sp>
      <p:grpSp>
        <p:nvGrpSpPr>
          <p:cNvPr id="56327" name="Gruppo 13"/>
          <p:cNvGrpSpPr>
            <a:grpSpLocks/>
          </p:cNvGrpSpPr>
          <p:nvPr/>
        </p:nvGrpSpPr>
        <p:grpSpPr bwMode="auto">
          <a:xfrm>
            <a:off x="135467" y="1796732"/>
            <a:ext cx="8873067" cy="3496015"/>
            <a:chOff x="152400" y="1693334"/>
            <a:chExt cx="9982200" cy="3716866"/>
          </a:xfrm>
        </p:grpSpPr>
        <p:pic>
          <p:nvPicPr>
            <p:cNvPr id="56329" name="Picture 2" descr="C:\Documents and Settings\Giovanni Mosti\Desktop\MRI\MRI measurements\GENOVA\Rossi Paolo\2baseline  standin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700808"/>
              <a:ext cx="3657600" cy="370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0" name="Picture 3" descr="C:\Documents and Settings\Giovanni Mosti\Desktop\MRI\MRI measurements\GENOVA\Rossi Paolo\4rosidal mobil  standin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752600"/>
              <a:ext cx="35814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1" name="Picture 4" descr="C:\Documents and Settings\Giovanni Mosti\Desktop\MRI\MRI measurements\GENOVA\Rossi Paolo\6rosidal sys standing stretched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1693334"/>
              <a:ext cx="3581400" cy="370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7" name="Rectangle 13"/>
            <p:cNvSpPr>
              <a:spLocks noChangeArrowheads="1"/>
            </p:cNvSpPr>
            <p:nvPr/>
          </p:nvSpPr>
          <p:spPr bwMode="auto">
            <a:xfrm>
              <a:off x="2954338" y="1710798"/>
              <a:ext cx="7086600" cy="22863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it-IT" sz="2258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6783" y="126603"/>
            <a:ext cx="8970434" cy="144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09" tIns="45504" rIns="91009" bIns="45504">
            <a:spAutoFit/>
          </a:bodyPr>
          <a:lstStyle>
            <a:lvl1pPr defTabSz="96837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3300"/>
              </a:buClr>
              <a:buSzPct val="75000"/>
              <a:defRPr/>
            </a:pPr>
            <a:r>
              <a:rPr lang="en-US" sz="4400" b="0" dirty="0">
                <a:solidFill>
                  <a:srgbClr val="FFFF00"/>
                </a:solidFill>
                <a:latin typeface="+mn-lt"/>
              </a:rPr>
              <a:t>Deep system is compressed </a:t>
            </a:r>
          </a:p>
          <a:p>
            <a:pPr eaLnBrk="1" hangingPunct="1">
              <a:buClr>
                <a:srgbClr val="FF3300"/>
              </a:buClr>
              <a:buSzPct val="75000"/>
              <a:defRPr/>
            </a:pPr>
            <a:r>
              <a:rPr lang="en-US" sz="4400" b="0" dirty="0">
                <a:solidFill>
                  <a:srgbClr val="FFFF00"/>
                </a:solidFill>
                <a:latin typeface="+mn-lt"/>
              </a:rPr>
              <a:t>first! </a:t>
            </a:r>
          </a:p>
        </p:txBody>
      </p:sp>
    </p:spTree>
    <p:extLst>
      <p:ext uri="{BB962C8B-B14F-4D97-AF65-F5344CB8AC3E}">
        <p14:creationId xmlns:p14="http://schemas.microsoft.com/office/powerpoint/2010/main" val="345156951"/>
      </p:ext>
    </p:extLst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/>
          <p:cNvSpPr txBox="1">
            <a:spLocks noChangeArrowheads="1"/>
          </p:cNvSpPr>
          <p:nvPr/>
        </p:nvSpPr>
        <p:spPr bwMode="auto">
          <a:xfrm>
            <a:off x="809978" y="5209116"/>
            <a:ext cx="173750" cy="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2258"/>
          </a:p>
        </p:txBody>
      </p:sp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042812" y="990302"/>
            <a:ext cx="173750" cy="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2258"/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1188157" y="990302"/>
            <a:ext cx="143933" cy="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2258"/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1258711" y="1126200"/>
            <a:ext cx="73378" cy="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2258"/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1166991" y="1056011"/>
            <a:ext cx="183444" cy="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2258"/>
          </a:p>
        </p:txBody>
      </p:sp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1295400" y="1135160"/>
            <a:ext cx="173750" cy="26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1129"/>
          </a:p>
        </p:txBody>
      </p:sp>
      <p:grpSp>
        <p:nvGrpSpPr>
          <p:cNvPr id="48135" name="Group 8"/>
          <p:cNvGrpSpPr>
            <a:grpSpLocks/>
          </p:cNvGrpSpPr>
          <p:nvPr/>
        </p:nvGrpSpPr>
        <p:grpSpPr bwMode="auto">
          <a:xfrm>
            <a:off x="98778" y="776747"/>
            <a:ext cx="8953501" cy="3440760"/>
            <a:chOff x="81" y="672"/>
            <a:chExt cx="6302" cy="2304"/>
          </a:xfrm>
        </p:grpSpPr>
        <p:pic>
          <p:nvPicPr>
            <p:cNvPr id="48151" name="Picture 9" descr="Foli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66" t="33704" r="11111" b="1111"/>
            <a:stretch>
              <a:fillRect/>
            </a:stretch>
          </p:blipFill>
          <p:spPr bwMode="auto">
            <a:xfrm>
              <a:off x="1743" y="672"/>
              <a:ext cx="3142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52" name="Picture 10" descr="Foli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67" t="33948" r="11111" b="2583"/>
            <a:stretch>
              <a:fillRect/>
            </a:stretch>
          </p:blipFill>
          <p:spPr bwMode="auto">
            <a:xfrm>
              <a:off x="81" y="672"/>
              <a:ext cx="2007" cy="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8" name="AutoShape 11"/>
            <p:cNvSpPr>
              <a:spLocks noChangeArrowheads="1"/>
            </p:cNvSpPr>
            <p:nvPr/>
          </p:nvSpPr>
          <p:spPr bwMode="auto">
            <a:xfrm>
              <a:off x="984" y="1033"/>
              <a:ext cx="100" cy="167"/>
            </a:xfrm>
            <a:prstGeom prst="upDownArrow">
              <a:avLst>
                <a:gd name="adj1" fmla="val 50000"/>
                <a:gd name="adj2" fmla="val 334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2258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9419" name="AutoShape 12"/>
            <p:cNvSpPr>
              <a:spLocks noChangeArrowheads="1"/>
            </p:cNvSpPr>
            <p:nvPr/>
          </p:nvSpPr>
          <p:spPr bwMode="auto">
            <a:xfrm>
              <a:off x="3240" y="1074"/>
              <a:ext cx="149" cy="127"/>
            </a:xfrm>
            <a:prstGeom prst="upDownArrow">
              <a:avLst>
                <a:gd name="adj1" fmla="val 50000"/>
                <a:gd name="adj2" fmla="val 2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it-IT" sz="2258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9420" name="Text Box 13"/>
            <p:cNvSpPr txBox="1">
              <a:spLocks noChangeArrowheads="1"/>
            </p:cNvSpPr>
            <p:nvPr/>
          </p:nvSpPr>
          <p:spPr bwMode="auto">
            <a:xfrm>
              <a:off x="265" y="1616"/>
              <a:ext cx="1633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en-GB" sz="2634" b="0">
                  <a:solidFill>
                    <a:srgbClr val="FFFF00"/>
                  </a:solidFill>
                  <a:latin typeface="+mn-lt"/>
                </a:rPr>
                <a:t>distended vein  (sitting)</a:t>
              </a:r>
            </a:p>
          </p:txBody>
        </p:sp>
        <p:sp>
          <p:nvSpPr>
            <p:cNvPr id="59421" name="Text Box 14"/>
            <p:cNvSpPr txBox="1">
              <a:spLocks noChangeArrowheads="1"/>
            </p:cNvSpPr>
            <p:nvPr/>
          </p:nvSpPr>
          <p:spPr bwMode="auto">
            <a:xfrm>
              <a:off x="2693" y="1698"/>
              <a:ext cx="1173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2634" b="0">
                  <a:solidFill>
                    <a:srgbClr val="FFFF00"/>
                  </a:solidFill>
                  <a:latin typeface="+mn-lt"/>
                </a:rPr>
                <a:t>narrowing</a:t>
              </a:r>
            </a:p>
          </p:txBody>
        </p:sp>
        <p:pic>
          <p:nvPicPr>
            <p:cNvPr id="48157" name="Picture 15" descr="Foli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66" t="33704" r="11111" b="1111"/>
            <a:stretch>
              <a:fillRect/>
            </a:stretch>
          </p:blipFill>
          <p:spPr bwMode="auto">
            <a:xfrm>
              <a:off x="4200" y="672"/>
              <a:ext cx="2183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23" name="AutoShape 16"/>
            <p:cNvSpPr>
              <a:spLocks noChangeArrowheads="1"/>
            </p:cNvSpPr>
            <p:nvPr/>
          </p:nvSpPr>
          <p:spPr bwMode="auto">
            <a:xfrm>
              <a:off x="5250" y="1074"/>
              <a:ext cx="150" cy="127"/>
            </a:xfrm>
            <a:prstGeom prst="upDownArrow">
              <a:avLst>
                <a:gd name="adj1" fmla="val 50000"/>
                <a:gd name="adj2" fmla="val 2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it-IT" sz="2258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9424" name="Text Box 17"/>
            <p:cNvSpPr txBox="1">
              <a:spLocks noChangeArrowheads="1"/>
            </p:cNvSpPr>
            <p:nvPr/>
          </p:nvSpPr>
          <p:spPr bwMode="auto">
            <a:xfrm>
              <a:off x="4760" y="1698"/>
              <a:ext cx="1173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2634" b="0">
                  <a:solidFill>
                    <a:srgbClr val="FFFF00"/>
                  </a:solidFill>
                  <a:latin typeface="+mn-lt"/>
                </a:rPr>
                <a:t>narrowing</a:t>
              </a:r>
            </a:p>
          </p:txBody>
        </p:sp>
      </p:grpSp>
      <p:sp>
        <p:nvSpPr>
          <p:cNvPr id="48136" name="Rectangle 18"/>
          <p:cNvSpPr>
            <a:spLocks noChangeArrowheads="1"/>
          </p:cNvSpPr>
          <p:nvPr/>
        </p:nvSpPr>
        <p:spPr bwMode="auto">
          <a:xfrm>
            <a:off x="101600" y="3500683"/>
            <a:ext cx="8950679" cy="301066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1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003" tIns="43001" rIns="86003" bIns="43001" anchor="ctr"/>
          <a:lstStyle/>
          <a:p>
            <a:endParaRPr lang="de-DE" sz="2258">
              <a:solidFill>
                <a:srgbClr val="000099"/>
              </a:solidFill>
            </a:endParaRPr>
          </a:p>
        </p:txBody>
      </p:sp>
      <p:grpSp>
        <p:nvGrpSpPr>
          <p:cNvPr id="48137" name="Group 19"/>
          <p:cNvGrpSpPr>
            <a:grpSpLocks/>
          </p:cNvGrpSpPr>
          <p:nvPr/>
        </p:nvGrpSpPr>
        <p:grpSpPr bwMode="auto">
          <a:xfrm>
            <a:off x="896057" y="3567886"/>
            <a:ext cx="1982611" cy="2710494"/>
            <a:chOff x="383" y="2295"/>
            <a:chExt cx="1405" cy="1815"/>
          </a:xfrm>
        </p:grpSpPr>
        <p:sp>
          <p:nvSpPr>
            <p:cNvPr id="48148" name="AutoShape 20"/>
            <p:cNvSpPr>
              <a:spLocks noChangeArrowheads="1"/>
            </p:cNvSpPr>
            <p:nvPr/>
          </p:nvSpPr>
          <p:spPr bwMode="auto">
            <a:xfrm>
              <a:off x="536" y="2295"/>
              <a:ext cx="714" cy="16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8 w 21600"/>
                <a:gd name="T13" fmla="*/ 4497 h 21600"/>
                <a:gd name="T14" fmla="*/ 17092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2258"/>
            </a:p>
          </p:txBody>
        </p:sp>
        <p:sp>
          <p:nvSpPr>
            <p:cNvPr id="48149" name="AutoShape 21"/>
            <p:cNvSpPr>
              <a:spLocks noChangeArrowheads="1"/>
            </p:cNvSpPr>
            <p:nvPr/>
          </p:nvSpPr>
          <p:spPr bwMode="auto">
            <a:xfrm rot="6664156">
              <a:off x="1017" y="3339"/>
              <a:ext cx="545" cy="997"/>
            </a:xfrm>
            <a:prstGeom prst="triangle">
              <a:avLst>
                <a:gd name="adj" fmla="val 50000"/>
              </a:avLst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it-IT" sz="2258"/>
            </a:p>
          </p:txBody>
        </p:sp>
        <p:sp>
          <p:nvSpPr>
            <p:cNvPr id="48150" name="AutoShape 22"/>
            <p:cNvSpPr>
              <a:spLocks noChangeArrowheads="1"/>
            </p:cNvSpPr>
            <p:nvPr/>
          </p:nvSpPr>
          <p:spPr bwMode="auto">
            <a:xfrm>
              <a:off x="383" y="2567"/>
              <a:ext cx="1020" cy="8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1 w 21600"/>
                <a:gd name="T13" fmla="*/ 4494 h 21600"/>
                <a:gd name="T14" fmla="*/ 17111 w 21600"/>
                <a:gd name="T15" fmla="*/ 17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2258"/>
                <a:t>0</a:t>
              </a:r>
            </a:p>
          </p:txBody>
        </p:sp>
      </p:grpSp>
      <p:grpSp>
        <p:nvGrpSpPr>
          <p:cNvPr id="48138" name="Group 23"/>
          <p:cNvGrpSpPr>
            <a:grpSpLocks/>
          </p:cNvGrpSpPr>
          <p:nvPr/>
        </p:nvGrpSpPr>
        <p:grpSpPr bwMode="auto">
          <a:xfrm>
            <a:off x="3805768" y="3587301"/>
            <a:ext cx="1982611" cy="2709001"/>
            <a:chOff x="2576" y="2024"/>
            <a:chExt cx="1405" cy="1815"/>
          </a:xfrm>
        </p:grpSpPr>
        <p:sp>
          <p:nvSpPr>
            <p:cNvPr id="48145" name="AutoShape 24"/>
            <p:cNvSpPr>
              <a:spLocks noChangeArrowheads="1"/>
            </p:cNvSpPr>
            <p:nvPr/>
          </p:nvSpPr>
          <p:spPr bwMode="auto">
            <a:xfrm>
              <a:off x="2729" y="2024"/>
              <a:ext cx="715" cy="16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1 w 21600"/>
                <a:gd name="T13" fmla="*/ 4497 h 21600"/>
                <a:gd name="T14" fmla="*/ 17099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2258"/>
            </a:p>
          </p:txBody>
        </p:sp>
        <p:sp>
          <p:nvSpPr>
            <p:cNvPr id="48146" name="AutoShape 25"/>
            <p:cNvSpPr>
              <a:spLocks noChangeArrowheads="1"/>
            </p:cNvSpPr>
            <p:nvPr/>
          </p:nvSpPr>
          <p:spPr bwMode="auto">
            <a:xfrm rot="6664156">
              <a:off x="3210" y="3069"/>
              <a:ext cx="545" cy="996"/>
            </a:xfrm>
            <a:prstGeom prst="triangle">
              <a:avLst>
                <a:gd name="adj" fmla="val 50000"/>
              </a:avLst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it-IT" sz="2258"/>
            </a:p>
          </p:txBody>
        </p:sp>
        <p:sp>
          <p:nvSpPr>
            <p:cNvPr id="48147" name="AutoShape 26"/>
            <p:cNvSpPr>
              <a:spLocks noChangeArrowheads="1"/>
            </p:cNvSpPr>
            <p:nvPr/>
          </p:nvSpPr>
          <p:spPr bwMode="auto">
            <a:xfrm>
              <a:off x="2576" y="2251"/>
              <a:ext cx="1021" cy="8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94 h 21600"/>
                <a:gd name="T14" fmla="*/ 17094 w 21600"/>
                <a:gd name="T15" fmla="*/ 17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2258"/>
                <a:t>40</a:t>
              </a:r>
            </a:p>
          </p:txBody>
        </p:sp>
      </p:grpSp>
      <p:grpSp>
        <p:nvGrpSpPr>
          <p:cNvPr id="48139" name="Group 27"/>
          <p:cNvGrpSpPr>
            <a:grpSpLocks/>
          </p:cNvGrpSpPr>
          <p:nvPr/>
        </p:nvGrpSpPr>
        <p:grpSpPr bwMode="auto">
          <a:xfrm>
            <a:off x="6980767" y="3579832"/>
            <a:ext cx="1879600" cy="2573103"/>
            <a:chOff x="4719" y="2296"/>
            <a:chExt cx="1332" cy="1724"/>
          </a:xfrm>
        </p:grpSpPr>
        <p:sp>
          <p:nvSpPr>
            <p:cNvPr id="48142" name="AutoShape 28"/>
            <p:cNvSpPr>
              <a:spLocks noChangeArrowheads="1"/>
            </p:cNvSpPr>
            <p:nvPr/>
          </p:nvSpPr>
          <p:spPr bwMode="auto">
            <a:xfrm>
              <a:off x="4858" y="2296"/>
              <a:ext cx="714" cy="13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8 w 21600"/>
                <a:gd name="T13" fmla="*/ 4507 h 21600"/>
                <a:gd name="T14" fmla="*/ 17092 w 21600"/>
                <a:gd name="T15" fmla="*/ 1709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2258"/>
            </a:p>
          </p:txBody>
        </p:sp>
        <p:sp>
          <p:nvSpPr>
            <p:cNvPr id="48143" name="AutoShape 29"/>
            <p:cNvSpPr>
              <a:spLocks noChangeArrowheads="1"/>
            </p:cNvSpPr>
            <p:nvPr/>
          </p:nvSpPr>
          <p:spPr bwMode="auto">
            <a:xfrm rot="4908547">
              <a:off x="5280" y="3249"/>
              <a:ext cx="545" cy="997"/>
            </a:xfrm>
            <a:prstGeom prst="triangle">
              <a:avLst>
                <a:gd name="adj" fmla="val 50000"/>
              </a:avLst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it-IT" sz="2258"/>
            </a:p>
          </p:txBody>
        </p:sp>
        <p:sp>
          <p:nvSpPr>
            <p:cNvPr id="48144" name="AutoShape 30"/>
            <p:cNvSpPr>
              <a:spLocks noChangeArrowheads="1"/>
            </p:cNvSpPr>
            <p:nvPr/>
          </p:nvSpPr>
          <p:spPr bwMode="auto">
            <a:xfrm>
              <a:off x="4719" y="2523"/>
              <a:ext cx="1021" cy="8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94 h 21600"/>
                <a:gd name="T14" fmla="*/ 17094 w 21600"/>
                <a:gd name="T15" fmla="*/ 17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2258"/>
                <a:t>45</a:t>
              </a:r>
            </a:p>
          </p:txBody>
        </p:sp>
      </p:grpSp>
      <p:sp>
        <p:nvSpPr>
          <p:cNvPr id="59404" name="Text Box 31"/>
          <p:cNvSpPr txBox="1">
            <a:spLocks noChangeArrowheads="1"/>
          </p:cNvSpPr>
          <p:nvPr/>
        </p:nvSpPr>
        <p:spPr bwMode="auto">
          <a:xfrm>
            <a:off x="5113913" y="5001535"/>
            <a:ext cx="2686755" cy="78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505" b="0" dirty="0">
                <a:solidFill>
                  <a:schemeClr val="bg1"/>
                </a:solidFill>
                <a:latin typeface="+mn-lt"/>
              </a:rPr>
              <a:t>muscle contraction doesn‘t cause intermittent vein occlusion</a:t>
            </a:r>
          </a:p>
        </p:txBody>
      </p:sp>
      <p:sp>
        <p:nvSpPr>
          <p:cNvPr id="59406" name="Rectangle 33"/>
          <p:cNvSpPr>
            <a:spLocks noChangeArrowheads="1"/>
          </p:cNvSpPr>
          <p:nvPr/>
        </p:nvSpPr>
        <p:spPr bwMode="auto">
          <a:xfrm>
            <a:off x="469901" y="203289"/>
            <a:ext cx="8229601" cy="46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09" tIns="45504" rIns="91009" bIns="45504" anchor="ctr"/>
          <a:lstStyle/>
          <a:p>
            <a:pPr algn="ctr" defTabSz="909457">
              <a:defRPr/>
            </a:pPr>
            <a:r>
              <a:rPr lang="en-US" altLang="zh-CN" sz="3387" dirty="0">
                <a:solidFill>
                  <a:schemeClr val="tx1"/>
                </a:solidFill>
                <a:latin typeface="+mn-lt"/>
                <a:ea typeface="SimSun" charset="0"/>
                <a:cs typeface="SimSun" charset="0"/>
              </a:rPr>
              <a:t>elastic material</a:t>
            </a:r>
            <a:endParaRPr lang="it-IT" sz="3387" dirty="0">
              <a:solidFill>
                <a:schemeClr val="tx1"/>
              </a:solidFill>
              <a:latin typeface="+mn-lt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189110"/>
      </p:ext>
    </p:extLst>
  </p:cSld>
  <p:clrMapOvr>
    <a:masterClrMapping/>
  </p:clrMapOvr>
  <p:transition>
    <p:spli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38"/>
          <p:cNvGrpSpPr>
            <a:grpSpLocks/>
          </p:cNvGrpSpPr>
          <p:nvPr/>
        </p:nvGrpSpPr>
        <p:grpSpPr bwMode="auto">
          <a:xfrm>
            <a:off x="150990" y="776747"/>
            <a:ext cx="8880122" cy="3496016"/>
            <a:chOff x="0" y="0"/>
            <a:chExt cx="6480" cy="2495"/>
          </a:xfrm>
        </p:grpSpPr>
        <p:pic>
          <p:nvPicPr>
            <p:cNvPr id="50203" name="Picture 4" descr="Foli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66" t="33704" r="11111" b="1111"/>
            <a:stretch>
              <a:fillRect/>
            </a:stretch>
          </p:blipFill>
          <p:spPr bwMode="auto">
            <a:xfrm>
              <a:off x="1709" y="0"/>
              <a:ext cx="3214" cy="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04" name="Picture 5" descr="Folie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66" t="33704" r="12222" b="2592"/>
            <a:stretch>
              <a:fillRect/>
            </a:stretch>
          </p:blipFill>
          <p:spPr bwMode="auto">
            <a:xfrm>
              <a:off x="4436" y="0"/>
              <a:ext cx="2044" cy="2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205" name="AutoShape 17"/>
            <p:cNvSpPr>
              <a:spLocks noChangeArrowheads="1"/>
            </p:cNvSpPr>
            <p:nvPr/>
          </p:nvSpPr>
          <p:spPr bwMode="auto">
            <a:xfrm>
              <a:off x="915" y="391"/>
              <a:ext cx="102" cy="181"/>
            </a:xfrm>
            <a:prstGeom prst="upDownArrow">
              <a:avLst>
                <a:gd name="adj1" fmla="val 50000"/>
                <a:gd name="adj2" fmla="val 3549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 sz="2258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0206" name="AutoShape 23"/>
            <p:cNvSpPr>
              <a:spLocks noChangeArrowheads="1"/>
            </p:cNvSpPr>
            <p:nvPr/>
          </p:nvSpPr>
          <p:spPr bwMode="auto">
            <a:xfrm>
              <a:off x="3240" y="436"/>
              <a:ext cx="153" cy="137"/>
            </a:xfrm>
            <a:prstGeom prst="upDownArrow">
              <a:avLst>
                <a:gd name="adj1" fmla="val 50000"/>
                <a:gd name="adj2" fmla="val 2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2258"/>
            </a:p>
          </p:txBody>
        </p:sp>
        <p:sp>
          <p:nvSpPr>
            <p:cNvPr id="50207" name="Line 37"/>
            <p:cNvSpPr>
              <a:spLocks noChangeShapeType="1"/>
            </p:cNvSpPr>
            <p:nvPr/>
          </p:nvSpPr>
          <p:spPr bwMode="auto">
            <a:xfrm flipH="1" flipV="1">
              <a:off x="5599" y="527"/>
              <a:ext cx="45" cy="31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 sz="2258"/>
            </a:p>
          </p:txBody>
        </p:sp>
        <p:pic>
          <p:nvPicPr>
            <p:cNvPr id="50202" name="Picture 3" descr="Folie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67" t="33948" r="11111" b="2583"/>
            <a:stretch>
              <a:fillRect/>
            </a:stretch>
          </p:blipFill>
          <p:spPr bwMode="auto">
            <a:xfrm>
              <a:off x="0" y="0"/>
              <a:ext cx="2052" cy="2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155223" y="3412575"/>
            <a:ext cx="8873067" cy="3091308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1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003" tIns="43001" rIns="86003" bIns="43001" anchor="ctr"/>
          <a:lstStyle/>
          <a:p>
            <a:endParaRPr lang="de-DE" sz="2258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50179" name="Text Box 7"/>
          <p:cNvSpPr txBox="1">
            <a:spLocks noChangeArrowheads="1"/>
          </p:cNvSpPr>
          <p:nvPr/>
        </p:nvSpPr>
        <p:spPr bwMode="auto">
          <a:xfrm>
            <a:off x="808568" y="5209116"/>
            <a:ext cx="173750" cy="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2258">
              <a:latin typeface="Times New Roman" charset="0"/>
            </a:endParaRPr>
          </a:p>
        </p:txBody>
      </p:sp>
      <p:grpSp>
        <p:nvGrpSpPr>
          <p:cNvPr id="50180" name="Group 33"/>
          <p:cNvGrpSpPr>
            <a:grpSpLocks/>
          </p:cNvGrpSpPr>
          <p:nvPr/>
        </p:nvGrpSpPr>
        <p:grpSpPr bwMode="auto">
          <a:xfrm>
            <a:off x="541867" y="3588793"/>
            <a:ext cx="1844323" cy="2550703"/>
            <a:chOff x="383" y="2295"/>
            <a:chExt cx="1405" cy="1815"/>
          </a:xfrm>
        </p:grpSpPr>
        <p:sp>
          <p:nvSpPr>
            <p:cNvPr id="50199" name="AutoShape 8"/>
            <p:cNvSpPr>
              <a:spLocks noChangeArrowheads="1"/>
            </p:cNvSpPr>
            <p:nvPr/>
          </p:nvSpPr>
          <p:spPr bwMode="auto">
            <a:xfrm>
              <a:off x="536" y="2295"/>
              <a:ext cx="714" cy="16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8 w 21600"/>
                <a:gd name="T13" fmla="*/ 4497 h 21600"/>
                <a:gd name="T14" fmla="*/ 17092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2258"/>
            </a:p>
          </p:txBody>
        </p:sp>
        <p:sp>
          <p:nvSpPr>
            <p:cNvPr id="50200" name="AutoShape 11"/>
            <p:cNvSpPr>
              <a:spLocks noChangeArrowheads="1"/>
            </p:cNvSpPr>
            <p:nvPr/>
          </p:nvSpPr>
          <p:spPr bwMode="auto">
            <a:xfrm rot="6664156">
              <a:off x="1017" y="3339"/>
              <a:ext cx="545" cy="997"/>
            </a:xfrm>
            <a:prstGeom prst="triangle">
              <a:avLst>
                <a:gd name="adj" fmla="val 50000"/>
              </a:avLst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it-IT" sz="2258"/>
            </a:p>
          </p:txBody>
        </p:sp>
        <p:sp>
          <p:nvSpPr>
            <p:cNvPr id="50201" name="AutoShape 14"/>
            <p:cNvSpPr>
              <a:spLocks noChangeArrowheads="1"/>
            </p:cNvSpPr>
            <p:nvPr/>
          </p:nvSpPr>
          <p:spPr bwMode="auto">
            <a:xfrm>
              <a:off x="383" y="2567"/>
              <a:ext cx="1020" cy="8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1 w 21600"/>
                <a:gd name="T13" fmla="*/ 4494 h 21600"/>
                <a:gd name="T14" fmla="*/ 17111 w 21600"/>
                <a:gd name="T15" fmla="*/ 17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2258">
                  <a:latin typeface="Times New Roman" charset="0"/>
                </a:rPr>
                <a:t>0</a:t>
              </a:r>
            </a:p>
          </p:txBody>
        </p:sp>
      </p:grpSp>
      <p:grpSp>
        <p:nvGrpSpPr>
          <p:cNvPr id="50181" name="Group 34"/>
          <p:cNvGrpSpPr>
            <a:grpSpLocks/>
          </p:cNvGrpSpPr>
          <p:nvPr/>
        </p:nvGrpSpPr>
        <p:grpSpPr bwMode="auto">
          <a:xfrm>
            <a:off x="3805768" y="3603728"/>
            <a:ext cx="1883833" cy="2468566"/>
            <a:chOff x="2576" y="2024"/>
            <a:chExt cx="1405" cy="1815"/>
          </a:xfrm>
        </p:grpSpPr>
        <p:sp>
          <p:nvSpPr>
            <p:cNvPr id="50196" name="AutoShape 9"/>
            <p:cNvSpPr>
              <a:spLocks noChangeArrowheads="1"/>
            </p:cNvSpPr>
            <p:nvPr/>
          </p:nvSpPr>
          <p:spPr bwMode="auto">
            <a:xfrm>
              <a:off x="2729" y="2024"/>
              <a:ext cx="715" cy="16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1 w 21600"/>
                <a:gd name="T13" fmla="*/ 4497 h 21600"/>
                <a:gd name="T14" fmla="*/ 17099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2258"/>
            </a:p>
          </p:txBody>
        </p:sp>
        <p:sp>
          <p:nvSpPr>
            <p:cNvPr id="50197" name="AutoShape 12"/>
            <p:cNvSpPr>
              <a:spLocks noChangeArrowheads="1"/>
            </p:cNvSpPr>
            <p:nvPr/>
          </p:nvSpPr>
          <p:spPr bwMode="auto">
            <a:xfrm rot="6664156">
              <a:off x="3210" y="3069"/>
              <a:ext cx="545" cy="996"/>
            </a:xfrm>
            <a:prstGeom prst="triangle">
              <a:avLst>
                <a:gd name="adj" fmla="val 50000"/>
              </a:avLst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it-IT" sz="2258"/>
            </a:p>
          </p:txBody>
        </p:sp>
        <p:sp>
          <p:nvSpPr>
            <p:cNvPr id="50198" name="AutoShape 15"/>
            <p:cNvSpPr>
              <a:spLocks noChangeArrowheads="1"/>
            </p:cNvSpPr>
            <p:nvPr/>
          </p:nvSpPr>
          <p:spPr bwMode="auto">
            <a:xfrm>
              <a:off x="2576" y="2251"/>
              <a:ext cx="1021" cy="8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94 h 21600"/>
                <a:gd name="T14" fmla="*/ 17094 w 21600"/>
                <a:gd name="T15" fmla="*/ 17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2258">
                  <a:latin typeface="Times New Roman" charset="0"/>
                </a:rPr>
                <a:t>40</a:t>
              </a:r>
            </a:p>
          </p:txBody>
        </p:sp>
      </p:grpSp>
      <p:grpSp>
        <p:nvGrpSpPr>
          <p:cNvPr id="50182" name="Group 36"/>
          <p:cNvGrpSpPr>
            <a:grpSpLocks/>
          </p:cNvGrpSpPr>
          <p:nvPr/>
        </p:nvGrpSpPr>
        <p:grpSpPr bwMode="auto">
          <a:xfrm>
            <a:off x="6980767" y="3575352"/>
            <a:ext cx="1754011" cy="2361043"/>
            <a:chOff x="4719" y="2296"/>
            <a:chExt cx="1332" cy="1724"/>
          </a:xfrm>
        </p:grpSpPr>
        <p:sp>
          <p:nvSpPr>
            <p:cNvPr id="50193" name="AutoShape 10"/>
            <p:cNvSpPr>
              <a:spLocks noChangeArrowheads="1"/>
            </p:cNvSpPr>
            <p:nvPr/>
          </p:nvSpPr>
          <p:spPr bwMode="auto">
            <a:xfrm>
              <a:off x="4858" y="2296"/>
              <a:ext cx="714" cy="13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8 w 21600"/>
                <a:gd name="T13" fmla="*/ 4507 h 21600"/>
                <a:gd name="T14" fmla="*/ 17092 w 21600"/>
                <a:gd name="T15" fmla="*/ 1709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2258"/>
            </a:p>
          </p:txBody>
        </p:sp>
        <p:sp>
          <p:nvSpPr>
            <p:cNvPr id="50194" name="AutoShape 13"/>
            <p:cNvSpPr>
              <a:spLocks noChangeArrowheads="1"/>
            </p:cNvSpPr>
            <p:nvPr/>
          </p:nvSpPr>
          <p:spPr bwMode="auto">
            <a:xfrm rot="4908547">
              <a:off x="5280" y="3249"/>
              <a:ext cx="545" cy="997"/>
            </a:xfrm>
            <a:prstGeom prst="triangle">
              <a:avLst>
                <a:gd name="adj" fmla="val 50000"/>
              </a:avLst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it-IT" sz="2258"/>
            </a:p>
          </p:txBody>
        </p:sp>
        <p:sp>
          <p:nvSpPr>
            <p:cNvPr id="50195" name="AutoShape 16"/>
            <p:cNvSpPr>
              <a:spLocks noChangeArrowheads="1"/>
            </p:cNvSpPr>
            <p:nvPr/>
          </p:nvSpPr>
          <p:spPr bwMode="auto">
            <a:xfrm>
              <a:off x="4719" y="2523"/>
              <a:ext cx="1021" cy="8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94 h 21600"/>
                <a:gd name="T14" fmla="*/ 17094 w 21600"/>
                <a:gd name="T15" fmla="*/ 17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2258" dirty="0">
                  <a:latin typeface="Times New Roman" charset="0"/>
                </a:rPr>
                <a:t>70</a:t>
              </a:r>
            </a:p>
          </p:txBody>
        </p:sp>
      </p:grpSp>
      <p:sp>
        <p:nvSpPr>
          <p:cNvPr id="50183" name="Text Box 18"/>
          <p:cNvSpPr txBox="1">
            <a:spLocks noChangeArrowheads="1"/>
          </p:cNvSpPr>
          <p:nvPr/>
        </p:nvSpPr>
        <p:spPr bwMode="auto">
          <a:xfrm>
            <a:off x="1042812" y="990302"/>
            <a:ext cx="173750" cy="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2258">
              <a:latin typeface="Times New Roman" charset="0"/>
            </a:endParaRPr>
          </a:p>
        </p:txBody>
      </p:sp>
      <p:sp>
        <p:nvSpPr>
          <p:cNvPr id="50184" name="Text Box 19"/>
          <p:cNvSpPr txBox="1">
            <a:spLocks noChangeArrowheads="1"/>
          </p:cNvSpPr>
          <p:nvPr/>
        </p:nvSpPr>
        <p:spPr bwMode="auto">
          <a:xfrm>
            <a:off x="1188157" y="990302"/>
            <a:ext cx="143933" cy="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2258">
              <a:latin typeface="Times New Roman" charset="0"/>
            </a:endParaRPr>
          </a:p>
        </p:txBody>
      </p:sp>
      <p:sp>
        <p:nvSpPr>
          <p:cNvPr id="50185" name="Text Box 20"/>
          <p:cNvSpPr txBox="1">
            <a:spLocks noChangeArrowheads="1"/>
          </p:cNvSpPr>
          <p:nvPr/>
        </p:nvSpPr>
        <p:spPr bwMode="auto">
          <a:xfrm>
            <a:off x="1258711" y="1126200"/>
            <a:ext cx="73378" cy="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2258">
              <a:latin typeface="Times New Roman" charset="0"/>
            </a:endParaRPr>
          </a:p>
        </p:txBody>
      </p:sp>
      <p:sp>
        <p:nvSpPr>
          <p:cNvPr id="50186" name="Text Box 22"/>
          <p:cNvSpPr txBox="1">
            <a:spLocks noChangeArrowheads="1"/>
          </p:cNvSpPr>
          <p:nvPr/>
        </p:nvSpPr>
        <p:spPr bwMode="auto">
          <a:xfrm>
            <a:off x="1166991" y="1057504"/>
            <a:ext cx="183444" cy="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2258">
              <a:latin typeface="Times New Roman" charset="0"/>
            </a:endParaRPr>
          </a:p>
        </p:txBody>
      </p:sp>
      <p:sp>
        <p:nvSpPr>
          <p:cNvPr id="61451" name="Text Box 27"/>
          <p:cNvSpPr txBox="1">
            <a:spLocks noChangeArrowheads="1"/>
          </p:cNvSpPr>
          <p:nvPr/>
        </p:nvSpPr>
        <p:spPr bwMode="auto">
          <a:xfrm>
            <a:off x="4940533" y="4783781"/>
            <a:ext cx="2408767" cy="78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1505" b="0" dirty="0">
                <a:solidFill>
                  <a:schemeClr val="bg1"/>
                </a:solidFill>
                <a:latin typeface="+mn-lt"/>
              </a:rPr>
              <a:t>muscle contraction causes intermittent occlusion of veins</a:t>
            </a:r>
          </a:p>
        </p:txBody>
      </p:sp>
      <p:sp>
        <p:nvSpPr>
          <p:cNvPr id="50188" name="Text Box 29"/>
          <p:cNvSpPr txBox="1">
            <a:spLocks noChangeArrowheads="1"/>
          </p:cNvSpPr>
          <p:nvPr/>
        </p:nvSpPr>
        <p:spPr bwMode="auto">
          <a:xfrm>
            <a:off x="1295400" y="1135160"/>
            <a:ext cx="173750" cy="26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de-DE" sz="1129"/>
          </a:p>
        </p:txBody>
      </p:sp>
      <p:sp>
        <p:nvSpPr>
          <p:cNvPr id="61453" name="Text Box 30"/>
          <p:cNvSpPr txBox="1">
            <a:spLocks noChangeArrowheads="1"/>
          </p:cNvSpPr>
          <p:nvPr/>
        </p:nvSpPr>
        <p:spPr bwMode="auto">
          <a:xfrm>
            <a:off x="256823" y="2220851"/>
            <a:ext cx="2304345" cy="81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de-DE" sz="2634" b="0" dirty="0" err="1">
                <a:solidFill>
                  <a:srgbClr val="FFFF00"/>
                </a:solidFill>
                <a:latin typeface="+mn-lt"/>
              </a:rPr>
              <a:t>distended</a:t>
            </a:r>
            <a:r>
              <a:rPr lang="de-DE" sz="2634" b="0" dirty="0">
                <a:solidFill>
                  <a:srgbClr val="FFFF00"/>
                </a:solidFill>
                <a:latin typeface="+mn-lt"/>
              </a:rPr>
              <a:t> </a:t>
            </a:r>
            <a:r>
              <a:rPr lang="de-DE" sz="2634" b="0" dirty="0" err="1">
                <a:solidFill>
                  <a:srgbClr val="FFFF00"/>
                </a:solidFill>
                <a:latin typeface="+mn-lt"/>
              </a:rPr>
              <a:t>vein</a:t>
            </a:r>
            <a:r>
              <a:rPr lang="de-DE" sz="2634" b="0" dirty="0">
                <a:solidFill>
                  <a:srgbClr val="FFFF00"/>
                </a:solidFill>
                <a:latin typeface="+mn-lt"/>
              </a:rPr>
              <a:t>  (</a:t>
            </a:r>
            <a:r>
              <a:rPr lang="de-DE" sz="2634" b="0" dirty="0" err="1">
                <a:solidFill>
                  <a:srgbClr val="FFFF00"/>
                </a:solidFill>
                <a:latin typeface="+mn-lt"/>
              </a:rPr>
              <a:t>sitting</a:t>
            </a:r>
            <a:r>
              <a:rPr lang="de-DE" sz="2634" b="0" dirty="0">
                <a:solidFill>
                  <a:srgbClr val="FFFF00"/>
                </a:solidFill>
                <a:latin typeface="+mn-lt"/>
              </a:rPr>
              <a:t>)</a:t>
            </a:r>
            <a:endParaRPr lang="it-IT" sz="2634" b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1454" name="Text Box 31"/>
          <p:cNvSpPr txBox="1">
            <a:spLocks noChangeArrowheads="1"/>
          </p:cNvSpPr>
          <p:nvPr/>
        </p:nvSpPr>
        <p:spPr bwMode="auto">
          <a:xfrm>
            <a:off x="3869267" y="2341816"/>
            <a:ext cx="1654860" cy="49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2634" b="0" dirty="0" err="1">
                <a:solidFill>
                  <a:srgbClr val="FFFF00"/>
                </a:solidFill>
                <a:latin typeface="+mn-lt"/>
              </a:rPr>
              <a:t>narrowing</a:t>
            </a:r>
            <a:endParaRPr lang="it-IT" sz="2634" b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1455" name="Text Box 32"/>
          <p:cNvSpPr txBox="1">
            <a:spLocks noChangeArrowheads="1"/>
          </p:cNvSpPr>
          <p:nvPr/>
        </p:nvSpPr>
        <p:spPr bwMode="auto">
          <a:xfrm>
            <a:off x="7219244" y="2355257"/>
            <a:ext cx="1579520" cy="49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003" tIns="43001" rIns="86003" bIns="4300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2634" b="0">
                <a:solidFill>
                  <a:srgbClr val="FFFF00"/>
                </a:solidFill>
                <a:latin typeface="+mn-lt"/>
              </a:rPr>
              <a:t>occlusion</a:t>
            </a:r>
            <a:endParaRPr lang="it-IT" sz="2634" b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1457" name="Rectangle 33"/>
          <p:cNvSpPr>
            <a:spLocks noChangeArrowheads="1"/>
          </p:cNvSpPr>
          <p:nvPr/>
        </p:nvSpPr>
        <p:spPr bwMode="auto">
          <a:xfrm>
            <a:off x="1" y="203289"/>
            <a:ext cx="9144000" cy="46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09" tIns="45504" rIns="91009" bIns="45504" anchor="ctr"/>
          <a:lstStyle/>
          <a:p>
            <a:pPr algn="ctr" defTabSz="909457">
              <a:defRPr/>
            </a:pPr>
            <a:r>
              <a:rPr lang="en-US" altLang="zh-CN" sz="3387" dirty="0">
                <a:solidFill>
                  <a:schemeClr val="tx1"/>
                </a:solidFill>
                <a:latin typeface="+mn-lt"/>
                <a:ea typeface="SimSun" charset="0"/>
                <a:cs typeface="SimSun" charset="0"/>
              </a:rPr>
              <a:t>inelastic material</a:t>
            </a:r>
            <a:endParaRPr lang="it-IT" sz="3387" dirty="0">
              <a:solidFill>
                <a:schemeClr val="tx1"/>
              </a:solidFill>
              <a:latin typeface="+mn-lt"/>
              <a:ea typeface="SimSun" charset="0"/>
              <a:cs typeface="SimSun" charset="0"/>
            </a:endParaRP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1388266" y="1315860"/>
            <a:ext cx="142074" cy="249396"/>
          </a:xfrm>
          <a:prstGeom prst="upDownArrow">
            <a:avLst>
              <a:gd name="adj1" fmla="val 50000"/>
              <a:gd name="adj2" fmla="val 334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de-DE" sz="2258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9043054"/>
      </p:ext>
    </p:extLst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395536" y="688010"/>
            <a:ext cx="9042400" cy="64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09" tIns="45504" rIns="91009" bIns="45504" anchor="ctr"/>
          <a:lstStyle/>
          <a:p>
            <a:pPr>
              <a:defRPr/>
            </a:pPr>
            <a:r>
              <a:rPr lang="en-US" sz="4400" dirty="0">
                <a:solidFill>
                  <a:srgbClr val="FFFF00"/>
                </a:solidFill>
                <a:latin typeface="+mn-lt"/>
              </a:rPr>
              <a:t>Effects of compression on </a:t>
            </a:r>
          </a:p>
          <a:p>
            <a:pPr>
              <a:defRPr/>
            </a:pPr>
            <a:r>
              <a:rPr lang="en-US" sz="4400" dirty="0">
                <a:solidFill>
                  <a:srgbClr val="FFFF00"/>
                </a:solidFill>
                <a:latin typeface="+mn-lt"/>
              </a:rPr>
              <a:t>venous system:</a:t>
            </a: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153105" y="1988840"/>
            <a:ext cx="8803923" cy="353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09" tIns="45504" rIns="91009" bIns="45504">
            <a:spAutoFit/>
          </a:bodyPr>
          <a:lstStyle/>
          <a:p>
            <a:pPr marL="255365" indent="-255365" algn="just">
              <a:buSzPct val="75000"/>
              <a:buFont typeface="Arial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</a:rPr>
              <a:t>reduction of venous volume and increase of blood flow velocity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sym typeface="Wingdings" panose="05000000000000000000" pitchFamily="2" charset="2"/>
              </a:rPr>
              <a:t> effective on DVT prevention</a:t>
            </a:r>
            <a:endParaRPr lang="en-US" sz="28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255365" indent="-255365" algn="just">
              <a:buSzPct val="75000"/>
              <a:buFont typeface="Arial"/>
              <a:buChar char="•"/>
              <a:defRPr/>
            </a:pPr>
            <a:endParaRPr lang="en-US" sz="28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255365" indent="-255365" algn="just">
              <a:buSzPct val="70000"/>
              <a:buFont typeface="Arial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</a:rPr>
              <a:t>reduction of venous reflux and increase of venous pump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sym typeface="Wingdings" panose="05000000000000000000" pitchFamily="2" charset="2"/>
              </a:rPr>
              <a:t> effective in reducing AVH</a:t>
            </a:r>
          </a:p>
          <a:p>
            <a:pPr marL="255365" indent="-255365" algn="just">
              <a:buSzPct val="70000"/>
              <a:buFont typeface="Arial"/>
              <a:buChar char="•"/>
              <a:defRPr/>
            </a:pPr>
            <a:endParaRPr lang="en-US" sz="2800" dirty="0">
              <a:solidFill>
                <a:schemeClr val="tx1"/>
              </a:solidFill>
              <a:latin typeface="+mn-lt"/>
              <a:ea typeface="+mn-ea"/>
              <a:sym typeface="Wingdings" panose="05000000000000000000" pitchFamily="2" charset="2"/>
            </a:endParaRPr>
          </a:p>
          <a:p>
            <a:pPr algn="just">
              <a:buSzPct val="70000"/>
              <a:defRPr/>
            </a:pPr>
            <a:endParaRPr lang="en-US" sz="2800" dirty="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9085841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idx="1"/>
          </p:nvPr>
        </p:nvSpPr>
        <p:spPr>
          <a:xfrm>
            <a:off x="310943" y="2348880"/>
            <a:ext cx="8511480" cy="5257800"/>
          </a:xfrm>
        </p:spPr>
        <p:txBody>
          <a:bodyPr rIns="132080"/>
          <a:lstStyle/>
          <a:p>
            <a:pPr marL="762000" lvl="1" eaLnBrk="1" hangingPunct="1"/>
            <a:r>
              <a:rPr lang="en-US" altLang="nl-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Alternative inelastic stockings because they are more effective.</a:t>
            </a:r>
          </a:p>
          <a:p>
            <a:pPr marL="476245" lvl="1" indent="0" eaLnBrk="1" hangingPunct="1">
              <a:buNone/>
            </a:pPr>
            <a:endParaRPr lang="en-US" altLang="nl-NL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62058" lvl="2"/>
            <a:r>
              <a:rPr lang="en-US" altLang="nl-N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Only calf compression!!</a:t>
            </a:r>
          </a:p>
          <a:p>
            <a:pPr marL="1619265" lvl="3"/>
            <a:r>
              <a:rPr lang="en-US" altLang="nl-NL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Only calf compression </a:t>
            </a:r>
            <a:r>
              <a:rPr lang="en-US" altLang="nl-NL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can be inelastic</a:t>
            </a:r>
          </a:p>
          <a:p>
            <a:pPr marL="1619265" lvl="3"/>
            <a:r>
              <a:rPr lang="en-US" altLang="nl-NL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Can be easily put on and of although inelastic!</a:t>
            </a:r>
          </a:p>
          <a:p>
            <a:pPr marL="1619265" lvl="3"/>
            <a:r>
              <a:rPr lang="en-US" altLang="nl-NL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Same hemodynamic effect</a:t>
            </a:r>
          </a:p>
          <a:p>
            <a:pPr marL="1390661" lvl="3" indent="0">
              <a:buNone/>
            </a:pPr>
            <a:endParaRPr lang="en-US" altLang="nl-NL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-684584" y="541040"/>
            <a:ext cx="74676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40640" bIns="50800" anchor="ctr"/>
          <a:lstStyle/>
          <a:p>
            <a:pPr algn="ctr">
              <a:defRPr/>
            </a:pPr>
            <a:endParaRPr lang="en-US" sz="32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  <a:sym typeface="Franklin Gothic Book" pitchFamily="-1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EEA8E65-F836-4B47-A09B-75285167A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82" y="506943"/>
            <a:ext cx="74676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40640" bIns="50800" anchor="ctr"/>
          <a:lstStyle/>
          <a:p>
            <a:pPr>
              <a:defRPr/>
            </a:pPr>
            <a:r>
              <a:rPr lang="en-US" sz="4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Franklin Gothic Book" pitchFamily="-1" charset="0"/>
              </a:rPr>
              <a:t>What innovations do we need: </a:t>
            </a:r>
            <a:endParaRPr lang="en-US" sz="32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  <a:sym typeface="Franklin Gothic Book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603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idx="1"/>
          </p:nvPr>
        </p:nvSpPr>
        <p:spPr>
          <a:xfrm>
            <a:off x="-308942" y="1844824"/>
            <a:ext cx="9152284" cy="5257800"/>
          </a:xfrm>
        </p:spPr>
        <p:txBody>
          <a:bodyPr rIns="132080"/>
          <a:lstStyle/>
          <a:p>
            <a:pPr marL="488950" lvl="1" indent="0" eaLnBrk="1" hangingPunct="1">
              <a:buNone/>
            </a:pPr>
            <a:endParaRPr lang="en-US" altLang="nl-NL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044575" lvl="2" eaLnBrk="1" hangingPunct="1"/>
            <a:r>
              <a:rPr lang="en-US" altLang="nl-NL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Trials not enough powered ( &lt;&lt;n)</a:t>
            </a:r>
          </a:p>
          <a:p>
            <a:pPr marL="1044575" lvl="2" eaLnBrk="1" hangingPunct="1"/>
            <a:r>
              <a:rPr lang="en-US" altLang="nl-NL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Compliance bias!!!</a:t>
            </a:r>
          </a:p>
          <a:p>
            <a:pPr marL="1319213" lvl="3" eaLnBrk="1" hangingPunct="1"/>
            <a:r>
              <a:rPr lang="en-US" altLang="nl-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Because stockings are not worn </a:t>
            </a:r>
            <a:r>
              <a:rPr lang="en-US" altLang="nl-NL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 </a:t>
            </a:r>
            <a:r>
              <a:rPr lang="en-US" altLang="nl-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outcome is negatively influenced</a:t>
            </a:r>
          </a:p>
          <a:p>
            <a:pPr marL="1044575" lvl="2" eaLnBrk="1" hangingPunct="1"/>
            <a:r>
              <a:rPr lang="en-US" altLang="nl-NL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Influence of mobility on outcome</a:t>
            </a: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323528" y="390674"/>
            <a:ext cx="74676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40640" bIns="50800" anchor="ctr"/>
          <a:lstStyle/>
          <a:p>
            <a:pPr>
              <a:defRPr/>
            </a:pPr>
            <a:r>
              <a:rPr lang="en-US" sz="4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Franklin Gothic Book" pitchFamily="-1" charset="0"/>
              </a:rPr>
              <a:t>Why do we need better scientific proof: </a:t>
            </a:r>
            <a:endParaRPr lang="en-US" sz="32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  <a:sym typeface="Franklin Gothic Book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26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idx="1"/>
          </p:nvPr>
        </p:nvSpPr>
        <p:spPr>
          <a:xfrm>
            <a:off x="316260" y="2274358"/>
            <a:ext cx="8511480" cy="5257800"/>
          </a:xfrm>
        </p:spPr>
        <p:txBody>
          <a:bodyPr rIns="132080"/>
          <a:lstStyle/>
          <a:p>
            <a:pPr marL="762000" lvl="1" eaLnBrk="1" hangingPunct="1"/>
            <a:r>
              <a:rPr lang="en-US" altLang="nl-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Compression :</a:t>
            </a:r>
          </a:p>
          <a:p>
            <a:pPr marL="1044575" lvl="2" eaLnBrk="1" hangingPunct="1"/>
            <a:r>
              <a:rPr lang="en-US" altLang="nl-N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Reduces PTS after a DVT</a:t>
            </a:r>
          </a:p>
          <a:p>
            <a:pPr marL="1319213" lvl="3" eaLnBrk="1" hangingPunct="1"/>
            <a:r>
              <a:rPr lang="en-US" altLang="nl-NL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Incompetence/obstruction</a:t>
            </a:r>
          </a:p>
          <a:p>
            <a:pPr marL="1044575" lvl="2" eaLnBrk="1" hangingPunct="1"/>
            <a:r>
              <a:rPr lang="en-US" altLang="nl-N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Improves symptoms in PTS</a:t>
            </a:r>
          </a:p>
          <a:p>
            <a:pPr marL="1044575" lvl="2" eaLnBrk="1" hangingPunct="1"/>
            <a:r>
              <a:rPr lang="en-US" altLang="nl-N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Improves symptoms in C3,4,5</a:t>
            </a:r>
          </a:p>
          <a:p>
            <a:pPr marL="1044575" lvl="2" eaLnBrk="1" hangingPunct="1"/>
            <a:r>
              <a:rPr lang="en-US" altLang="nl-N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Improves outcome after superficial vein treatment.</a:t>
            </a:r>
          </a:p>
          <a:p>
            <a:pPr marL="1044575" lvl="2" eaLnBrk="1" hangingPunct="1"/>
            <a:endParaRPr lang="en-US" altLang="nl-NL" sz="2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342682" y="506943"/>
            <a:ext cx="74676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40640" bIns="50800" anchor="ctr"/>
          <a:lstStyle/>
          <a:p>
            <a:pPr>
              <a:defRPr/>
            </a:pP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Franklin Gothic Book" pitchFamily="-1" charset="0"/>
              </a:rPr>
              <a:t>What scientific proof do we need when we are going to use easy inelastic devices: </a:t>
            </a:r>
          </a:p>
        </p:txBody>
      </p:sp>
    </p:spTree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chnic">
  <a:themeElements>
    <a:clrScheme name="">
      <a:dk1>
        <a:srgbClr val="808080"/>
      </a:dk1>
      <a:lt1>
        <a:srgbClr val="FFFFFF"/>
      </a:lt1>
      <a:dk2>
        <a:srgbClr val="2C2C2C"/>
      </a:dk2>
      <a:lt2>
        <a:srgbClr val="000000"/>
      </a:lt2>
      <a:accent1>
        <a:srgbClr val="6EA0B0"/>
      </a:accent1>
      <a:accent2>
        <a:srgbClr val="333399"/>
      </a:accent2>
      <a:accent3>
        <a:srgbClr val="ACACAC"/>
      </a:accent3>
      <a:accent4>
        <a:srgbClr val="DADADA"/>
      </a:accent4>
      <a:accent5>
        <a:srgbClr val="BACDD4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echnic">
      <a:majorFont>
        <a:latin typeface="Franklin Gothic Book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EA0B0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pitchFamily="-1" charset="0"/>
            <a:ea typeface="ヒラギノ角ゴ ProN W3" pitchFamily="-1" charset="-128"/>
            <a:cs typeface="ヒラギノ角ゴ ProN W3" pitchFamily="-1" charset="-128"/>
            <a:sym typeface="Tahoma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EA0B0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pitchFamily="-1" charset="0"/>
            <a:ea typeface="ヒラギノ角ゴ ProN W3" pitchFamily="-1" charset="-128"/>
            <a:cs typeface="ヒラギノ角ゴ ProN W3" pitchFamily="-1" charset="-128"/>
            <a:sym typeface="Tahoma" pitchFamily="-1" charset="0"/>
          </a:defRPr>
        </a:defPPr>
      </a:lstStyle>
    </a:lnDef>
  </a:objectDefaults>
  <a:extraClrSchemeLst>
    <a:extraClrScheme>
      <a:clrScheme name="1_Techn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Technic">
  <a:themeElements>
    <a:clrScheme name="">
      <a:dk1>
        <a:srgbClr val="808080"/>
      </a:dk1>
      <a:lt1>
        <a:srgbClr val="FFFFFF"/>
      </a:lt1>
      <a:dk2>
        <a:srgbClr val="2C2C2C"/>
      </a:dk2>
      <a:lt2>
        <a:srgbClr val="000000"/>
      </a:lt2>
      <a:accent1>
        <a:srgbClr val="6EA0B0"/>
      </a:accent1>
      <a:accent2>
        <a:srgbClr val="333399"/>
      </a:accent2>
      <a:accent3>
        <a:srgbClr val="ACACAC"/>
      </a:accent3>
      <a:accent4>
        <a:srgbClr val="DADADA"/>
      </a:accent4>
      <a:accent5>
        <a:srgbClr val="BACDD4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echnic">
      <a:majorFont>
        <a:latin typeface="Franklin Gothic Book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EA0B0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pitchFamily="-1" charset="0"/>
            <a:ea typeface="ヒラギノ角ゴ ProN W3" pitchFamily="-1" charset="-128"/>
            <a:cs typeface="ヒラギノ角ゴ ProN W3" pitchFamily="-1" charset="-128"/>
            <a:sym typeface="Tahoma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EA0B0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pitchFamily="-1" charset="0"/>
            <a:ea typeface="ヒラギノ角ゴ ProN W3" pitchFamily="-1" charset="-128"/>
            <a:cs typeface="ヒラギノ角ゴ ProN W3" pitchFamily="-1" charset="-128"/>
            <a:sym typeface="Tahoma" pitchFamily="-1" charset="0"/>
          </a:defRPr>
        </a:defPPr>
      </a:lstStyle>
    </a:lnDef>
  </a:objectDefaults>
  <a:extraClrSchemeLst>
    <a:extraClrScheme>
      <a:clrScheme name="2_Techn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Technic">
  <a:themeElements>
    <a:clrScheme name="">
      <a:dk1>
        <a:srgbClr val="808080"/>
      </a:dk1>
      <a:lt1>
        <a:srgbClr val="FFFFFF"/>
      </a:lt1>
      <a:dk2>
        <a:srgbClr val="2C2C2C"/>
      </a:dk2>
      <a:lt2>
        <a:srgbClr val="000000"/>
      </a:lt2>
      <a:accent1>
        <a:srgbClr val="6EA0B0"/>
      </a:accent1>
      <a:accent2>
        <a:srgbClr val="333399"/>
      </a:accent2>
      <a:accent3>
        <a:srgbClr val="ACACAC"/>
      </a:accent3>
      <a:accent4>
        <a:srgbClr val="DADADA"/>
      </a:accent4>
      <a:accent5>
        <a:srgbClr val="BACDD4"/>
      </a:accent5>
      <a:accent6>
        <a:srgbClr val="2D2D8A"/>
      </a:accent6>
      <a:hlink>
        <a:srgbClr val="009999"/>
      </a:hlink>
      <a:folHlink>
        <a:srgbClr val="99CC00"/>
      </a:folHlink>
    </a:clrScheme>
    <a:fontScheme name="3_Technic">
      <a:majorFont>
        <a:latin typeface="Franklin Gothic Book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EA0B0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pitchFamily="-1" charset="0"/>
            <a:ea typeface="ヒラギノ角ゴ ProN W3" pitchFamily="-1" charset="-128"/>
            <a:cs typeface="ヒラギノ角ゴ ProN W3" pitchFamily="-1" charset="-128"/>
            <a:sym typeface="Tahoma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EA0B0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ahoma" pitchFamily="-1" charset="0"/>
            <a:ea typeface="ヒラギノ角ゴ ProN W3" pitchFamily="-1" charset="-128"/>
            <a:cs typeface="ヒラギノ角ゴ ProN W3" pitchFamily="-1" charset="-128"/>
            <a:sym typeface="Tahoma" pitchFamily="-1" charset="0"/>
          </a:defRPr>
        </a:defPPr>
      </a:lstStyle>
    </a:lnDef>
  </a:objectDefaults>
  <a:extraClrSchemeLst>
    <a:extraClrScheme>
      <a:clrScheme name="3_Techn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Pages>0</Pages>
  <Words>525</Words>
  <Characters>0</Characters>
  <Application>Microsoft Macintosh PowerPoint</Application>
  <PresentationFormat>Diavoorstelling (4:3)</PresentationFormat>
  <Lines>0</Lines>
  <Paragraphs>130</Paragraphs>
  <Slides>17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17</vt:i4>
      </vt:variant>
    </vt:vector>
  </HeadingPairs>
  <TitlesOfParts>
    <vt:vector size="29" baseType="lpstr">
      <vt:lpstr>Arial</vt:lpstr>
      <vt:lpstr>Calibri</vt:lpstr>
      <vt:lpstr>Century Gothic</vt:lpstr>
      <vt:lpstr>Franklin Gothic Book</vt:lpstr>
      <vt:lpstr>Tahoma</vt:lpstr>
      <vt:lpstr>Times New Roman</vt:lpstr>
      <vt:lpstr>Wingdings 2</vt:lpstr>
      <vt:lpstr>Wingdings 3</vt:lpstr>
      <vt:lpstr>1_Technic</vt:lpstr>
      <vt:lpstr>2_Technic</vt:lpstr>
      <vt:lpstr>3_Technic</vt:lpstr>
      <vt:lpstr>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How can we do it:</vt:lpstr>
      <vt:lpstr>Sensor use:</vt:lpstr>
      <vt:lpstr>Validated QoL  questionnaires:</vt:lpstr>
      <vt:lpstr>Validated Compression questionnaires:</vt:lpstr>
      <vt:lpstr>How can we do it:</vt:lpstr>
      <vt:lpstr>Benefit for inelastic easy compression: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c.wittens@me.com</dc:creator>
  <cp:keywords/>
  <dc:description/>
  <cp:lastModifiedBy>cees wittens</cp:lastModifiedBy>
  <cp:revision>44</cp:revision>
  <dcterms:created xsi:type="dcterms:W3CDTF">2016-03-07T12:55:52Z</dcterms:created>
  <dcterms:modified xsi:type="dcterms:W3CDTF">2022-05-12T12:17:01Z</dcterms:modified>
</cp:coreProperties>
</file>